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7" r:id="rId3"/>
    <p:sldId id="268" r:id="rId4"/>
    <p:sldId id="331" r:id="rId5"/>
    <p:sldId id="277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106" y="25493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4238A-6B79-7C65-1109-E6611768EA82}"/>
              </a:ext>
            </a:extLst>
          </p:cNvPr>
          <p:cNvSpPr txBox="1"/>
          <p:nvPr/>
        </p:nvSpPr>
        <p:spPr>
          <a:xfrm>
            <a:off x="2678237" y="1214515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Inverse strategy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210074" y="136588"/>
            <a:ext cx="5082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2 is 1</a:t>
            </a:r>
            <a:br>
              <a:rPr lang="en-US" sz="3600" b="1" dirty="0"/>
            </a:br>
            <a:r>
              <a:rPr lang="en-US" sz="3600" b="1" dirty="0"/>
              <a:t>   Halve 4 is 2</a:t>
            </a:r>
            <a:br>
              <a:rPr lang="en-US" sz="3600" b="1" dirty="0"/>
            </a:br>
            <a:r>
              <a:rPr lang="en-US" sz="3600" b="1" dirty="0"/>
              <a:t>   Halve 6 is 3</a:t>
            </a:r>
            <a:br>
              <a:rPr lang="en-US" sz="3600" b="1" dirty="0"/>
            </a:br>
            <a:r>
              <a:rPr lang="en-US" sz="3600" b="1" dirty="0"/>
              <a:t>   Halve 8 is 4</a:t>
            </a:r>
            <a:br>
              <a:rPr lang="en-US" sz="3600" b="1" dirty="0"/>
            </a:br>
            <a:r>
              <a:rPr lang="en-US" sz="3600" b="1" dirty="0"/>
              <a:t>   Halve 10 is 5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14918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14918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14918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14918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95137" y="559849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8 stickers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books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stickers are in each book?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340874" y="476864"/>
            <a:ext cx="64622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cupcakes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plates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cupcakes are on each plate?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4 frogs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logs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frogs are on each log?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2866099" cy="992579"/>
            <a:chOff x="3260614" y="4989279"/>
            <a:chExt cx="2866099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10 balloons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tables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balloons are on each table?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820</TotalTime>
  <Words>161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2026-02-26T12:56:35Z</dcterms:modified>
  <cp:category/>
</cp:coreProperties>
</file>