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301" r:id="rId3"/>
    <p:sldId id="257" r:id="rId4"/>
    <p:sldId id="305" r:id="rId5"/>
    <p:sldId id="304" r:id="rId6"/>
    <p:sldId id="30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A cartoon of a wizard&#10;&#10;AI-generated content may be incorrect.">
            <a:extLst>
              <a:ext uri="{FF2B5EF4-FFF2-40B4-BE49-F238E27FC236}">
                <a16:creationId xmlns:a16="http://schemas.microsoft.com/office/drawing/2014/main" id="{BC916396-A87B-9A8C-B80C-E253AE84D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73" y="2381986"/>
            <a:ext cx="4451502" cy="43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36   x   ?     = 360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472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91   x   ?     = 9100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234475" y="2752253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9899F-8F33-CB55-C704-706E68B93BB3}"/>
              </a:ext>
            </a:extLst>
          </p:cNvPr>
          <p:cNvSpPr txBox="1"/>
          <p:nvPr/>
        </p:nvSpPr>
        <p:spPr>
          <a:xfrm>
            <a:off x="2363202" y="3805937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780  ÷    ?       = 78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B63778-070B-4664-0D1C-CF087FFAAE59}"/>
              </a:ext>
            </a:extLst>
          </p:cNvPr>
          <p:cNvSpPr/>
          <p:nvPr/>
        </p:nvSpPr>
        <p:spPr>
          <a:xfrm>
            <a:off x="4505306" y="3771196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4207C-6B07-529D-B187-84B44A265144}"/>
              </a:ext>
            </a:extLst>
          </p:cNvPr>
          <p:cNvSpPr txBox="1"/>
          <p:nvPr/>
        </p:nvSpPr>
        <p:spPr>
          <a:xfrm>
            <a:off x="2363202" y="4835264"/>
            <a:ext cx="442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1300  ÷    ?     = 13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CDDE7E-B193-6ECB-CAD5-A0773D57BDC4}"/>
              </a:ext>
            </a:extLst>
          </p:cNvPr>
          <p:cNvSpPr/>
          <p:nvPr/>
        </p:nvSpPr>
        <p:spPr>
          <a:xfrm>
            <a:off x="4505306" y="4705725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sells pencils in packs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If you buy </a:t>
            </a:r>
            <a:r>
              <a:rPr lang="en-US" sz="3600" b="1" dirty="0"/>
              <a:t>24 packs</a:t>
            </a:r>
            <a:r>
              <a:rPr lang="en-US" sz="3600" dirty="0"/>
              <a:t>, how many pencils do you have?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  x  24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607361" y="3077894"/>
            <a:ext cx="198525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C1C92C-74B4-D23A-0CFD-4D21214D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128"/>
          <a:stretch>
            <a:fillRect/>
          </a:stretch>
        </p:blipFill>
        <p:spPr>
          <a:xfrm>
            <a:off x="0" y="1331380"/>
            <a:ext cx="2310579" cy="552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has </a:t>
            </a:r>
            <a:r>
              <a:rPr lang="en-US" sz="3600" b="1" dirty="0"/>
              <a:t>1320 toys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bags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</a:t>
            </a:r>
            <a:endParaRPr lang="en-GB" sz="3600" dirty="0"/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F4ACB-4511-429E-AF07-18100258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491" y="3801618"/>
            <a:ext cx="3421626" cy="3421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0B56E-0EDB-A8CE-73E7-C1E7430B326D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1320 ÷  10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1B0AC-3A25-1794-3521-D45D01660822}"/>
              </a:ext>
            </a:extLst>
          </p:cNvPr>
          <p:cNvSpPr/>
          <p:nvPr/>
        </p:nvSpPr>
        <p:spPr>
          <a:xfrm>
            <a:off x="6243827" y="2661423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B863D-5F1D-8C3F-F56C-429710F38638}"/>
              </a:ext>
            </a:extLst>
          </p:cNvPr>
          <p:cNvSpPr/>
          <p:nvPr/>
        </p:nvSpPr>
        <p:spPr>
          <a:xfrm>
            <a:off x="6125668" y="2661423"/>
            <a:ext cx="1828629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132</a:t>
            </a:r>
          </a:p>
        </p:txBody>
      </p:sp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1500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618141" y="26324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440472" y="2663336"/>
            <a:ext cx="1395835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factory produces </a:t>
            </a:r>
            <a:r>
              <a:rPr lang="en-US" sz="3600" b="1" dirty="0"/>
              <a:t>1500 cans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crates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crates are filled?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337ED-673D-8E28-FDCC-8F040351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9" y="4534979"/>
            <a:ext cx="3243954" cy="24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  x  84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204155" y="3002375"/>
            <a:ext cx="2040969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farm packs </a:t>
            </a:r>
            <a:r>
              <a:rPr lang="en-US" sz="3600" b="1" dirty="0"/>
              <a:t>10 eggs</a:t>
            </a:r>
            <a:r>
              <a:rPr lang="en-US" sz="3600" dirty="0"/>
              <a:t> in each box.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84 boxes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eggs are there in total?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51557-8A81-D7FB-5936-2E7676D3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059" b="23053"/>
          <a:stretch>
            <a:fillRect/>
          </a:stretch>
        </p:blipFill>
        <p:spPr>
          <a:xfrm>
            <a:off x="0" y="4354935"/>
            <a:ext cx="3368002" cy="23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1037</TotalTime>
  <Words>161</Words>
  <Application>Microsoft Office PowerPoint</Application>
  <PresentationFormat>On-screen Show (4:3)</PresentationFormat>
  <Paragraphs>29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2026-03-24T11:42:30Z</dcterms:modified>
  <cp:category/>
</cp:coreProperties>
</file>