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26" r:id="rId3"/>
    <p:sldId id="332" r:id="rId4"/>
    <p:sldId id="327" r:id="rId5"/>
    <p:sldId id="331" r:id="rId6"/>
    <p:sldId id="27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819054" y="136588"/>
            <a:ext cx="3864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12 is 6</a:t>
            </a:r>
            <a:br>
              <a:rPr lang="en-US" sz="3600" b="1" dirty="0"/>
            </a:br>
            <a:r>
              <a:rPr lang="en-US" sz="3600" b="1" dirty="0"/>
              <a:t>   Halve 14 is 7</a:t>
            </a:r>
            <a:br>
              <a:rPr lang="en-US" sz="3600" b="1" dirty="0"/>
            </a:br>
            <a:r>
              <a:rPr lang="en-US" sz="3600" b="1" dirty="0"/>
              <a:t>   Halve 16 is 8</a:t>
            </a:r>
            <a:br>
              <a:rPr lang="en-US" sz="3600" b="1" dirty="0"/>
            </a:br>
            <a:r>
              <a:rPr lang="en-US" sz="3600" b="1" dirty="0"/>
              <a:t>   Halve 18 is 9</a:t>
            </a:r>
            <a:br>
              <a:rPr lang="en-US" sz="3600" b="1" dirty="0"/>
            </a:br>
            <a:r>
              <a:rPr lang="en-US" sz="3600" b="1" dirty="0"/>
              <a:t>   Halve 20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681003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681003" y="304363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681003" y="391004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681003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81003" y="5576368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340874" y="476864"/>
            <a:ext cx="64622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20 cupcakes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plates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cupcakes are on each plate?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3079974" cy="992579"/>
            <a:chOff x="3260614" y="4989279"/>
            <a:chExt cx="3079974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1231509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1084026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0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14 crayons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boxes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crayons go in each box?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4508CC-3645-AFD9-01DE-E645F3C01F21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03AF6D-0513-812E-A6D5-148AE8C20881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9D93-9348-8AAF-8955-BF0D6DBA6F17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516B-0CAB-C604-7647-164A87092FBC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3552B4-86F5-C3D4-3B8A-0570B4C7FCA0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F12BB-9714-1528-02E4-CBC6CAE68978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12C07-C9C2-6F43-AFB7-999446EDF8E4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3034A-394F-E21F-2BFF-72E3AD93783F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494F10-60F5-9836-22F8-2A4BA751F92D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7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12 oranges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bowls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oranges are in each bowl?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460269" y="1282931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16 counters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trays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counters are on each tray?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00889-0B7B-306C-A924-834615AC66D7}"/>
              </a:ext>
            </a:extLst>
          </p:cNvPr>
          <p:cNvSpPr/>
          <p:nvPr/>
        </p:nvSpPr>
        <p:spPr>
          <a:xfrm>
            <a:off x="4839913" y="5331716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611C3-F249-B71C-0A87-DF31ED149138}"/>
              </a:ext>
            </a:extLst>
          </p:cNvPr>
          <p:cNvSpPr/>
          <p:nvPr/>
        </p:nvSpPr>
        <p:spPr>
          <a:xfrm>
            <a:off x="2843965" y="5331715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F59E3-2F5D-6B4E-5E09-4C07CF52D214}"/>
              </a:ext>
            </a:extLst>
          </p:cNvPr>
          <p:cNvSpPr/>
          <p:nvPr/>
        </p:nvSpPr>
        <p:spPr>
          <a:xfrm>
            <a:off x="3428982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D28A1-97B9-28CA-2858-5660442BB754}"/>
              </a:ext>
            </a:extLst>
          </p:cNvPr>
          <p:cNvSpPr/>
          <p:nvPr/>
        </p:nvSpPr>
        <p:spPr>
          <a:xfrm>
            <a:off x="5455650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843B581-2D2A-F12F-026C-E28D81F6745A}"/>
              </a:ext>
            </a:extLst>
          </p:cNvPr>
          <p:cNvSpPr/>
          <p:nvPr/>
        </p:nvSpPr>
        <p:spPr>
          <a:xfrm rot="5400000">
            <a:off x="4423298" y="2829679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F4198-F920-290E-1A4A-C63140AE68C9}"/>
              </a:ext>
            </a:extLst>
          </p:cNvPr>
          <p:cNvSpPr/>
          <p:nvPr/>
        </p:nvSpPr>
        <p:spPr>
          <a:xfrm>
            <a:off x="4215568" y="337968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C3903-74D9-7823-0A53-27C5088BA8CB}"/>
              </a:ext>
            </a:extLst>
          </p:cNvPr>
          <p:cNvGrpSpPr/>
          <p:nvPr/>
        </p:nvGrpSpPr>
        <p:grpSpPr>
          <a:xfrm>
            <a:off x="3428982" y="5373709"/>
            <a:ext cx="2866099" cy="992579"/>
            <a:chOff x="3260614" y="4989279"/>
            <a:chExt cx="2866099" cy="9925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DB1251-F897-C81D-3938-90BEE1501598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B907C-B8ED-F12F-F77C-EAAC57FFB9F8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46026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18 pencils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pupils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pencils does each pupil get?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188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2026-03-05T12:05:58Z</dcterms:modified>
  <cp:category/>
</cp:coreProperties>
</file>