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327" r:id="rId5"/>
    <p:sldId id="331" r:id="rId6"/>
    <p:sldId id="277" r:id="rId7"/>
    <p:sldId id="32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05185" y="220700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5: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2797" y="224095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7" y="61834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210074" y="136588"/>
            <a:ext cx="5082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2 is 1</a:t>
            </a:r>
            <a:br>
              <a:rPr lang="en-US" sz="3600" b="1" dirty="0"/>
            </a:br>
            <a:r>
              <a:rPr lang="en-US" sz="3600" b="1" dirty="0"/>
              <a:t>   Halve 4 is 2</a:t>
            </a:r>
            <a:br>
              <a:rPr lang="en-US" sz="3600" b="1" dirty="0"/>
            </a:br>
            <a:r>
              <a:rPr lang="en-US" sz="3600" b="1" dirty="0"/>
              <a:t>   Halve 6 is 3</a:t>
            </a:r>
            <a:br>
              <a:rPr lang="en-US" sz="3600" b="1" dirty="0"/>
            </a:br>
            <a:r>
              <a:rPr lang="en-US" sz="3600" b="1" dirty="0"/>
              <a:t>   Halve 8 is 4</a:t>
            </a:r>
            <a:br>
              <a:rPr lang="en-US" sz="3600" b="1" dirty="0"/>
            </a:br>
            <a:r>
              <a:rPr lang="en-US" sz="3600" b="1" dirty="0"/>
              <a:t>   Halve 10 is 5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14918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14918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14918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14918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95137" y="559849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096A1-3BFB-D0EC-0317-F2DEB90AF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624" y="909484"/>
            <a:ext cx="7293078" cy="48620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B8A90-8EA0-92C7-CE26-F17B73848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05690-CE27-A4B1-5126-C65502EE8718}"/>
              </a:ext>
            </a:extLst>
          </p:cNvPr>
          <p:cNvSpPr/>
          <p:nvPr/>
        </p:nvSpPr>
        <p:spPr>
          <a:xfrm>
            <a:off x="3131571" y="4767852"/>
            <a:ext cx="119461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50A55-E37F-6F47-161D-CBB9A62FA323}"/>
              </a:ext>
            </a:extLst>
          </p:cNvPr>
          <p:cNvSpPr/>
          <p:nvPr/>
        </p:nvSpPr>
        <p:spPr>
          <a:xfrm>
            <a:off x="5992766" y="4767852"/>
            <a:ext cx="1194618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4 crayons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boxes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crayons go in each box?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77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oranges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bowls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oranges are in each bowl?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10 counters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trays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counters are on each tray?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2866099" cy="992579"/>
            <a:chOff x="3260614" y="4989279"/>
            <a:chExt cx="2866099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8 pencils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pupils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pencils does each pupil get?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798</TotalTime>
  <Words>164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2026-03-01T09:49:42Z</dcterms:modified>
  <cp:category/>
</cp:coreProperties>
</file>