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2" r:id="rId3"/>
    <p:sldId id="283" r:id="rId4"/>
    <p:sldId id="293" r:id="rId5"/>
    <p:sldId id="257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33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75931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306283" y="875973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</a:t>
            </a:r>
          </a:p>
          <a:p>
            <a:pPr algn="ctr"/>
            <a:r>
              <a:rPr lang="en-GB" sz="5400" dirty="0"/>
              <a:t>Multiply by 10 &amp; 100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26FEC-ACF3-C7F9-E0E4-7E9C9531F2C5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1991610" y="255923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B7098D-3801-9355-5A72-6B0A8B74273C}"/>
              </a:ext>
            </a:extLst>
          </p:cNvPr>
          <p:cNvSpPr/>
          <p:nvPr/>
        </p:nvSpPr>
        <p:spPr>
          <a:xfrm>
            <a:off x="4454110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17F763E-CC1E-FB22-AC3B-971D602BA30C}"/>
              </a:ext>
            </a:extLst>
          </p:cNvPr>
          <p:cNvSpPr/>
          <p:nvPr/>
        </p:nvSpPr>
        <p:spPr>
          <a:xfrm>
            <a:off x="5776806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898FF70-75A2-AB7F-C608-84432618428A}"/>
              </a:ext>
            </a:extLst>
          </p:cNvPr>
          <p:cNvSpPr/>
          <p:nvPr/>
        </p:nvSpPr>
        <p:spPr>
          <a:xfrm>
            <a:off x="7099502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1991610" y="23670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86365" y="236707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720</a:t>
              </a:r>
            </a:p>
            <a:p>
              <a:pPr algn="ctr">
                <a:buNone/>
              </a:pPr>
              <a:r>
                <a:rPr lang="en-US" sz="3200" b="1" dirty="0"/>
                <a:t>72 x 10 = 720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451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446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31" grpId="0"/>
      <p:bldP spid="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6692C-B58E-89D9-6254-C71F492023B5}"/>
              </a:ext>
            </a:extLst>
          </p:cNvPr>
          <p:cNvSpPr/>
          <p:nvPr/>
        </p:nvSpPr>
        <p:spPr>
          <a:xfrm>
            <a:off x="2421350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729CDC0E-BC30-0B9A-99BE-C6B06B4D3952}"/>
              </a:ext>
            </a:extLst>
          </p:cNvPr>
          <p:cNvSpPr/>
          <p:nvPr/>
        </p:nvSpPr>
        <p:spPr>
          <a:xfrm>
            <a:off x="3488837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244C3EC-1552-FCFF-418E-7C4D4BA6C8FA}"/>
              </a:ext>
            </a:extLst>
          </p:cNvPr>
          <p:cNvSpPr/>
          <p:nvPr/>
        </p:nvSpPr>
        <p:spPr>
          <a:xfrm>
            <a:off x="5715303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6365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</a:p>
            <a:p>
              <a:pPr algn="ctr">
                <a:buNone/>
              </a:pPr>
              <a:r>
                <a:rPr lang="en-US" sz="3200" b="1" dirty="0"/>
                <a:t>43 x 100 = 4300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3C58-D061-8DC2-9601-9B65E79A0DDE}"/>
              </a:ext>
            </a:extLst>
          </p:cNvPr>
          <p:cNvSpPr/>
          <p:nvPr/>
        </p:nvSpPr>
        <p:spPr>
          <a:xfrm>
            <a:off x="4601209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8E49-0D71-FBF3-7459-C8588C911A34}"/>
              </a:ext>
            </a:extLst>
          </p:cNvPr>
          <p:cNvSpPr/>
          <p:nvPr/>
        </p:nvSpPr>
        <p:spPr>
          <a:xfrm>
            <a:off x="3537955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BB8E7-548A-D58B-FCA0-3FB4BC364798}"/>
              </a:ext>
            </a:extLst>
          </p:cNvPr>
          <p:cNvSpPr/>
          <p:nvPr/>
        </p:nvSpPr>
        <p:spPr>
          <a:xfrm>
            <a:off x="4605442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E41C1-9332-5090-D188-71134BC4816B}"/>
              </a:ext>
            </a:extLst>
          </p:cNvPr>
          <p:cNvSpPr/>
          <p:nvPr/>
        </p:nvSpPr>
        <p:spPr>
          <a:xfrm>
            <a:off x="6831908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C8AB-B0B9-708D-03F3-F78F689E6E77}"/>
              </a:ext>
            </a:extLst>
          </p:cNvPr>
          <p:cNvSpPr/>
          <p:nvPr/>
        </p:nvSpPr>
        <p:spPr>
          <a:xfrm>
            <a:off x="5717814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2188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17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16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2761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17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168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6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25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31" grpId="0"/>
      <p:bldP spid="531" grpId="1"/>
      <p:bldP spid="535" grpId="0"/>
      <p:bldP spid="535" grpId="1"/>
      <p:bldP spid="4" grpId="0"/>
      <p:bldP spid="4" grpId="1"/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726747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318647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4166516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4626245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3138855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4579380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25  x 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28947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28946" y="296671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28947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28946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2110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36250" y="1973017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760706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8900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8340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18  x  100 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39  x 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540 x 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89  x  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660  x  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211  x 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101  x  10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760706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6600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09845" y="4835418"/>
            <a:ext cx="14792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 x 100 = 33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1300</TotalTime>
  <Words>273</Words>
  <Application>Microsoft Office PowerPoint</Application>
  <PresentationFormat>On-screen Show (4:3)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2026-03-24T12:45:19Z</dcterms:modified>
  <cp:category/>
</cp:coreProperties>
</file>