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93" r:id="rId3"/>
    <p:sldId id="290" r:id="rId4"/>
    <p:sldId id="283" r:id="rId5"/>
    <p:sldId id="295" r:id="rId6"/>
    <p:sldId id="298" r:id="rId7"/>
    <p:sldId id="299" r:id="rId8"/>
    <p:sldId id="30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5" autoAdjust="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62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D1808-E148-A020-AB43-668368852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0DDC2B-E935-D3D8-B210-5A5AACBE9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9DF0EE-72E1-81D6-BBCF-81E4D06B1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D6AB2-5BFC-C2C5-7BF9-055949058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2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E6EE5-72FC-9379-981A-F27EC033A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06B814-8596-2D9A-178D-C45C70B84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D0C197-9055-20E4-B2D5-DFB39222E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566C8-AFA3-936D-063A-06457799F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87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-5436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111" y="2977068"/>
            <a:ext cx="4513698" cy="39936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C3B51C-E3C2-4164-B145-C635F495526A}"/>
              </a:ext>
            </a:extLst>
          </p:cNvPr>
          <p:cNvSpPr txBox="1"/>
          <p:nvPr/>
        </p:nvSpPr>
        <p:spPr>
          <a:xfrm>
            <a:off x="1403905" y="885354"/>
            <a:ext cx="76312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Multiply decimals by 10, 100 &amp; 1000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747066" y="2028655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multiply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427021" y="2488384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747066" y="346842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multiply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427021" y="392815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1E106-FBE1-ED0B-4781-0601D99C03C7}"/>
              </a:ext>
            </a:extLst>
          </p:cNvPr>
          <p:cNvSpPr txBox="1"/>
          <p:nvPr/>
        </p:nvSpPr>
        <p:spPr>
          <a:xfrm>
            <a:off x="747066" y="510116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3) To multiply a number by 1,000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A17253-1B72-6D38-560E-0AD7F37BEEF5}"/>
              </a:ext>
            </a:extLst>
          </p:cNvPr>
          <p:cNvSpPr/>
          <p:nvPr/>
        </p:nvSpPr>
        <p:spPr>
          <a:xfrm>
            <a:off x="1427021" y="556089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579422" y="2440763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579422" y="388128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DD7829-2CE8-EFF2-0283-118027FB1D66}"/>
              </a:ext>
            </a:extLst>
          </p:cNvPr>
          <p:cNvSpPr txBox="1"/>
          <p:nvPr/>
        </p:nvSpPr>
        <p:spPr>
          <a:xfrm>
            <a:off x="1579422" y="551402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3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52CAC56-1E4E-69F5-57E9-2A1F176A61C1}"/>
              </a:ext>
            </a:extLst>
          </p:cNvPr>
          <p:cNvSpPr/>
          <p:nvPr/>
        </p:nvSpPr>
        <p:spPr>
          <a:xfrm>
            <a:off x="0" y="5640625"/>
            <a:ext cx="886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They are all the same. Can you explain 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750377" y="312334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number is bigger?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24A651-E794-0F17-D884-31BB0F73796F}"/>
              </a:ext>
            </a:extLst>
          </p:cNvPr>
          <p:cNvGraphicFramePr>
            <a:graphicFrameLocks noGrp="1"/>
          </p:cNvGraphicFramePr>
          <p:nvPr/>
        </p:nvGraphicFramePr>
        <p:xfrm>
          <a:off x="2387957" y="1466885"/>
          <a:ext cx="5468015" cy="38542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3603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3603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3603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3603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93603">
                  <a:extLst>
                    <a:ext uri="{9D8B030D-6E8A-4147-A177-3AD203B41FA5}">
                      <a16:colId xmlns:a16="http://schemas.microsoft.com/office/drawing/2014/main" val="2722606036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863760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20903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004C537-C188-6E43-D2FF-64FD791502BC}"/>
              </a:ext>
            </a:extLst>
          </p:cNvPr>
          <p:cNvSpPr/>
          <p:nvPr/>
        </p:nvSpPr>
        <p:spPr>
          <a:xfrm>
            <a:off x="2427612" y="15457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B8524-EDC1-DA29-8699-336656917580}"/>
              </a:ext>
            </a:extLst>
          </p:cNvPr>
          <p:cNvSpPr/>
          <p:nvPr/>
        </p:nvSpPr>
        <p:spPr>
          <a:xfrm>
            <a:off x="3495099" y="15457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C7BC26-0F4F-D1C4-76EE-4715BD8971C1}"/>
              </a:ext>
            </a:extLst>
          </p:cNvPr>
          <p:cNvSpPr/>
          <p:nvPr/>
        </p:nvSpPr>
        <p:spPr>
          <a:xfrm>
            <a:off x="3535315" y="254790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50F2E-2F95-1BD4-EBAD-3BB156E57C2D}"/>
              </a:ext>
            </a:extLst>
          </p:cNvPr>
          <p:cNvSpPr/>
          <p:nvPr/>
        </p:nvSpPr>
        <p:spPr>
          <a:xfrm>
            <a:off x="4628025" y="15457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BBE18-0938-0FF7-CB82-0AB7C6066AB5}"/>
              </a:ext>
            </a:extLst>
          </p:cNvPr>
          <p:cNvSpPr/>
          <p:nvPr/>
        </p:nvSpPr>
        <p:spPr>
          <a:xfrm>
            <a:off x="5703748" y="15457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16A5A-5C56-F375-C986-583DDB0C6F18}"/>
              </a:ext>
            </a:extLst>
          </p:cNvPr>
          <p:cNvSpPr/>
          <p:nvPr/>
        </p:nvSpPr>
        <p:spPr>
          <a:xfrm>
            <a:off x="4647687" y="254790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9E0C74-2175-C61D-3D04-1437B393FF5D}"/>
              </a:ext>
            </a:extLst>
          </p:cNvPr>
          <p:cNvSpPr/>
          <p:nvPr/>
        </p:nvSpPr>
        <p:spPr>
          <a:xfrm>
            <a:off x="4061562" y="1123524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E71B2F-B09A-F900-FAA2-07CE550B0C0E}"/>
              </a:ext>
            </a:extLst>
          </p:cNvPr>
          <p:cNvSpPr/>
          <p:nvPr/>
        </p:nvSpPr>
        <p:spPr>
          <a:xfrm>
            <a:off x="4047455" y="208454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8D3465-3F8E-3754-0789-570C6A5C5E3E}"/>
              </a:ext>
            </a:extLst>
          </p:cNvPr>
          <p:cNvSpPr/>
          <p:nvPr/>
        </p:nvSpPr>
        <p:spPr>
          <a:xfrm>
            <a:off x="5705298" y="354893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90346-D342-D696-6B83-A2BBEB371FB3}"/>
              </a:ext>
            </a:extLst>
          </p:cNvPr>
          <p:cNvSpPr/>
          <p:nvPr/>
        </p:nvSpPr>
        <p:spPr>
          <a:xfrm>
            <a:off x="5690870" y="44529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53BA7-1BB9-68B3-1296-E1C0239EAC4E}"/>
              </a:ext>
            </a:extLst>
          </p:cNvPr>
          <p:cNvSpPr/>
          <p:nvPr/>
        </p:nvSpPr>
        <p:spPr>
          <a:xfrm>
            <a:off x="3519864" y="354938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2EFC9-6CE6-7E38-7AFB-EA9DFBCACC89}"/>
              </a:ext>
            </a:extLst>
          </p:cNvPr>
          <p:cNvSpPr/>
          <p:nvPr/>
        </p:nvSpPr>
        <p:spPr>
          <a:xfrm>
            <a:off x="4632236" y="354938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316226-380C-74DA-FA1E-0223DE8E78E9}"/>
              </a:ext>
            </a:extLst>
          </p:cNvPr>
          <p:cNvSpPr/>
          <p:nvPr/>
        </p:nvSpPr>
        <p:spPr>
          <a:xfrm>
            <a:off x="3529698" y="44529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4B9D11-FE6B-5236-F328-DB9CF4B0089B}"/>
              </a:ext>
            </a:extLst>
          </p:cNvPr>
          <p:cNvSpPr/>
          <p:nvPr/>
        </p:nvSpPr>
        <p:spPr>
          <a:xfrm>
            <a:off x="4642070" y="44529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4E7C-FB5E-014E-30AE-F5143A3AC994}"/>
              </a:ext>
            </a:extLst>
          </p:cNvPr>
          <p:cNvSpPr/>
          <p:nvPr/>
        </p:nvSpPr>
        <p:spPr>
          <a:xfrm>
            <a:off x="4070976" y="301817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6FCFCD-B43A-B7B3-0DB4-55B62E94ACCF}"/>
              </a:ext>
            </a:extLst>
          </p:cNvPr>
          <p:cNvSpPr/>
          <p:nvPr/>
        </p:nvSpPr>
        <p:spPr>
          <a:xfrm>
            <a:off x="4056869" y="397919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0AFE6C-69FE-4CFC-7A55-98863DD8F728}"/>
              </a:ext>
            </a:extLst>
          </p:cNvPr>
          <p:cNvSpPr/>
          <p:nvPr/>
        </p:nvSpPr>
        <p:spPr>
          <a:xfrm>
            <a:off x="6805855" y="155920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F3542C-A0CB-2FE5-4EC1-492F2643F2BD}"/>
              </a:ext>
            </a:extLst>
          </p:cNvPr>
          <p:cNvSpPr/>
          <p:nvPr/>
        </p:nvSpPr>
        <p:spPr>
          <a:xfrm>
            <a:off x="6877300" y="44529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EFA1E42-D185-D480-3646-7F0E1F0A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2003930" y="287789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17.245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936B7B-15B7-BE0A-5621-EAE928AE4C67}"/>
              </a:ext>
            </a:extLst>
          </p:cNvPr>
          <p:cNvGrpSpPr/>
          <p:nvPr/>
        </p:nvGrpSpPr>
        <p:grpSpPr>
          <a:xfrm>
            <a:off x="2003930" y="287789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AAF1E87-5773-F395-72C4-1A90DC36255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08AB3E99-D9A1-4521-1750-E8ED90C2A1E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one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E83675D-4646-D55F-3026-A368055F229C}"/>
              </a:ext>
            </a:extLst>
          </p:cNvPr>
          <p:cNvGrpSpPr/>
          <p:nvPr/>
        </p:nvGrpSpPr>
        <p:grpSpPr>
          <a:xfrm>
            <a:off x="1993440" y="287789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847D6F2E-F726-836D-0377-F5D725012B1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B737038-E0B5-6939-C993-68AE28F9B76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172.45</a:t>
              </a:r>
            </a:p>
            <a:p>
              <a:pPr algn="ctr">
                <a:buNone/>
              </a:pPr>
              <a:r>
                <a:rPr lang="en-US" sz="3200" b="1" dirty="0"/>
                <a:t>17.245 x 10 = 172.45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56FA2A-E1AE-D08C-8B8E-2A04C7943A39}"/>
              </a:ext>
            </a:extLst>
          </p:cNvPr>
          <p:cNvGraphicFramePr>
            <a:graphicFrameLocks noGrp="1"/>
          </p:cNvGraphicFramePr>
          <p:nvPr/>
        </p:nvGraphicFramePr>
        <p:xfrm>
          <a:off x="1685142" y="3205224"/>
          <a:ext cx="6318564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9EC4A57-43E8-DAB9-B5F5-8982A0E83949}"/>
              </a:ext>
            </a:extLst>
          </p:cNvPr>
          <p:cNvSpPr/>
          <p:nvPr/>
        </p:nvSpPr>
        <p:spPr>
          <a:xfrm>
            <a:off x="1784262" y="32726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615A3A-8B6D-80EC-AC42-5344529D23C4}"/>
              </a:ext>
            </a:extLst>
          </p:cNvPr>
          <p:cNvSpPr/>
          <p:nvPr/>
        </p:nvSpPr>
        <p:spPr>
          <a:xfrm>
            <a:off x="2827741" y="32726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70E93-0773-4965-3CA1-453029717363}"/>
              </a:ext>
            </a:extLst>
          </p:cNvPr>
          <p:cNvSpPr/>
          <p:nvPr/>
        </p:nvSpPr>
        <p:spPr>
          <a:xfrm>
            <a:off x="3871220" y="32726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DD276E-F6F4-1797-FC5B-4BBEDABDFBDA}"/>
              </a:ext>
            </a:extLst>
          </p:cNvPr>
          <p:cNvSpPr/>
          <p:nvPr/>
        </p:nvSpPr>
        <p:spPr>
          <a:xfrm>
            <a:off x="4914699" y="32726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EFF5DF-8715-7657-75D5-A8DB2ECA5B06}"/>
              </a:ext>
            </a:extLst>
          </p:cNvPr>
          <p:cNvSpPr/>
          <p:nvPr/>
        </p:nvSpPr>
        <p:spPr>
          <a:xfrm>
            <a:off x="5958178" y="32726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86C11-8E68-424C-7445-9B17FCB68440}"/>
              </a:ext>
            </a:extLst>
          </p:cNvPr>
          <p:cNvSpPr/>
          <p:nvPr/>
        </p:nvSpPr>
        <p:spPr>
          <a:xfrm>
            <a:off x="4346433" y="291212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8A8FB-9DD5-EC3C-BDB0-BF9701E67A2A}"/>
              </a:ext>
            </a:extLst>
          </p:cNvPr>
          <p:cNvSpPr/>
          <p:nvPr/>
        </p:nvSpPr>
        <p:spPr>
          <a:xfrm>
            <a:off x="4345106" y="384205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A95E97-B770-699E-8CDE-99B108FB2C69}"/>
              </a:ext>
            </a:extLst>
          </p:cNvPr>
          <p:cNvSpPr/>
          <p:nvPr/>
        </p:nvSpPr>
        <p:spPr>
          <a:xfrm>
            <a:off x="7001658" y="32726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D3551F-E936-F69D-F642-0B93D09D307F}"/>
              </a:ext>
            </a:extLst>
          </p:cNvPr>
          <p:cNvGrpSpPr/>
          <p:nvPr/>
        </p:nvGrpSpPr>
        <p:grpSpPr>
          <a:xfrm>
            <a:off x="2670652" y="4290016"/>
            <a:ext cx="5214424" cy="707886"/>
            <a:chOff x="3595527" y="5004555"/>
            <a:chExt cx="5214424" cy="70788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668DCD6-7008-A76A-1595-4407B2FC87C8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C5AC275-24EB-56C2-1D95-30C1F58D815B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DA094CD-A839-F91E-1C77-4E799B162321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90BF65B-A616-6056-ECA8-08DB75CDCC54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CDEC2D-8EEA-B265-B850-EACADC2C10CB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10954 -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8D93C-2624-168B-1BF9-47D1479C8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218EE616-CC60-07BA-C6BD-2D2FADFC2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8865B70-8B7F-9075-7C2E-160AE90B1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AE6CF4C-190E-5F67-DACA-52B23D522C96}"/>
              </a:ext>
            </a:extLst>
          </p:cNvPr>
          <p:cNvGrpSpPr/>
          <p:nvPr/>
        </p:nvGrpSpPr>
        <p:grpSpPr>
          <a:xfrm>
            <a:off x="1940806" y="299145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FF00E1AD-05BE-3EA0-290E-DCB8B31FADB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5A1D49-BDB9-42B6-96F4-28CDCECCC15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25.3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E642D55-232D-A08F-8772-52031910D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1681B089-94AA-B4DC-2D34-C3930F16AC47}"/>
              </a:ext>
            </a:extLst>
          </p:cNvPr>
          <p:cNvGrpSpPr/>
          <p:nvPr/>
        </p:nvGrpSpPr>
        <p:grpSpPr>
          <a:xfrm>
            <a:off x="1940806" y="299145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9F2854A3-6B7F-FE07-E43A-B72DB0233093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1D67C544-D69A-5E4F-EB89-110FB9F850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427875A3-ACE3-6D33-B7A3-BE1ADBEE5E2A}"/>
              </a:ext>
            </a:extLst>
          </p:cNvPr>
          <p:cNvGrpSpPr/>
          <p:nvPr/>
        </p:nvGrpSpPr>
        <p:grpSpPr>
          <a:xfrm>
            <a:off x="1940806" y="299145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FF526E1B-4FDA-AA60-FF83-406A6C8CFB80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1E513CF6-732F-3B69-CA12-675437950675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Don’t forget to add a </a:t>
              </a:r>
            </a:p>
            <a:p>
              <a:pPr algn="ctr">
                <a:buNone/>
              </a:pPr>
              <a:r>
                <a:rPr lang="en-US" sz="3200" b="1" dirty="0"/>
                <a:t>place value holder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4B9D07-D0BE-B1BE-84CA-D4D3DED1525E}"/>
              </a:ext>
            </a:extLst>
          </p:cNvPr>
          <p:cNvGraphicFramePr>
            <a:graphicFrameLocks noGrp="1"/>
          </p:cNvGraphicFramePr>
          <p:nvPr/>
        </p:nvGraphicFramePr>
        <p:xfrm>
          <a:off x="1046410" y="3056443"/>
          <a:ext cx="7371658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2B8FE26-048A-C992-C707-AE25E41C8FEB}"/>
              </a:ext>
            </a:extLst>
          </p:cNvPr>
          <p:cNvSpPr/>
          <p:nvPr/>
        </p:nvSpPr>
        <p:spPr>
          <a:xfrm>
            <a:off x="1155145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ED271-B6E6-A5F4-24FC-9ADC0D36AD82}"/>
              </a:ext>
            </a:extLst>
          </p:cNvPr>
          <p:cNvSpPr/>
          <p:nvPr/>
        </p:nvSpPr>
        <p:spPr>
          <a:xfrm>
            <a:off x="2198624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62E6D-772F-E4AB-B545-0E2AB97135EA}"/>
              </a:ext>
            </a:extLst>
          </p:cNvPr>
          <p:cNvSpPr/>
          <p:nvPr/>
        </p:nvSpPr>
        <p:spPr>
          <a:xfrm>
            <a:off x="3242103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1CE67-5483-C02F-6090-0B87D3F88F99}"/>
              </a:ext>
            </a:extLst>
          </p:cNvPr>
          <p:cNvSpPr/>
          <p:nvPr/>
        </p:nvSpPr>
        <p:spPr>
          <a:xfrm>
            <a:off x="4285582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08D21C-3563-8B61-B0C8-F0C5008562D2}"/>
              </a:ext>
            </a:extLst>
          </p:cNvPr>
          <p:cNvSpPr/>
          <p:nvPr/>
        </p:nvSpPr>
        <p:spPr>
          <a:xfrm>
            <a:off x="5329061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7B4DFC-53EF-F922-0B00-D14880D0007A}"/>
              </a:ext>
            </a:extLst>
          </p:cNvPr>
          <p:cNvSpPr/>
          <p:nvPr/>
        </p:nvSpPr>
        <p:spPr>
          <a:xfrm>
            <a:off x="6372540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8E8809-D44A-CFF2-ADE5-FB5F3F97A1DC}"/>
              </a:ext>
            </a:extLst>
          </p:cNvPr>
          <p:cNvSpPr/>
          <p:nvPr/>
        </p:nvSpPr>
        <p:spPr>
          <a:xfrm>
            <a:off x="4760795" y="269596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F65E48-A85F-D23E-34C8-C4865C7879C7}"/>
              </a:ext>
            </a:extLst>
          </p:cNvPr>
          <p:cNvSpPr/>
          <p:nvPr/>
        </p:nvSpPr>
        <p:spPr>
          <a:xfrm>
            <a:off x="4760795" y="366614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0307C2-899F-A882-5510-4A5578E95394}"/>
              </a:ext>
            </a:extLst>
          </p:cNvPr>
          <p:cNvSpPr/>
          <p:nvPr/>
        </p:nvSpPr>
        <p:spPr>
          <a:xfrm>
            <a:off x="7416020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06B365-9138-896C-2200-3B26C8A780E9}"/>
              </a:ext>
            </a:extLst>
          </p:cNvPr>
          <p:cNvGrpSpPr/>
          <p:nvPr/>
        </p:nvGrpSpPr>
        <p:grpSpPr>
          <a:xfrm>
            <a:off x="3117323" y="4134369"/>
            <a:ext cx="5214424" cy="923330"/>
            <a:chOff x="3152827" y="5165279"/>
            <a:chExt cx="5214424" cy="92333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2E87233-7027-95D7-CBD1-BB86548CB86F}"/>
                </a:ext>
              </a:extLst>
            </p:cNvPr>
            <p:cNvSpPr/>
            <p:nvPr/>
          </p:nvSpPr>
          <p:spPr>
            <a:xfrm>
              <a:off x="3152827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CC897B-BDFE-FEDC-CFCD-F0D2F819A286}"/>
                </a:ext>
              </a:extLst>
            </p:cNvPr>
            <p:cNvSpPr/>
            <p:nvPr/>
          </p:nvSpPr>
          <p:spPr>
            <a:xfrm>
              <a:off x="4205921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CEE477-EE60-A305-74CF-993EBDA91A01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A4D470-4F47-1B4D-2FDE-55F4BE44DDE9}"/>
                </a:ext>
              </a:extLst>
            </p:cNvPr>
            <p:cNvSpPr/>
            <p:nvPr/>
          </p:nvSpPr>
          <p:spPr>
            <a:xfrm>
              <a:off x="6312109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16D6974-48D6-1FD7-A4E5-AF3C42B120C7}"/>
                </a:ext>
              </a:extLst>
            </p:cNvPr>
            <p:cNvSpPr/>
            <p:nvPr/>
          </p:nvSpPr>
          <p:spPr>
            <a:xfrm>
              <a:off x="7365203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AEF6CE4-42AC-62AE-ACAF-82BAA1F01A22}"/>
              </a:ext>
            </a:extLst>
          </p:cNvPr>
          <p:cNvGrpSpPr/>
          <p:nvPr/>
        </p:nvGrpSpPr>
        <p:grpSpPr>
          <a:xfrm>
            <a:off x="2179394" y="4134369"/>
            <a:ext cx="5214424" cy="923330"/>
            <a:chOff x="3152827" y="5165279"/>
            <a:chExt cx="5214424" cy="9233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AF3112-4BC8-C715-953C-1D1B67B7AADD}"/>
                </a:ext>
              </a:extLst>
            </p:cNvPr>
            <p:cNvSpPr/>
            <p:nvPr/>
          </p:nvSpPr>
          <p:spPr>
            <a:xfrm>
              <a:off x="3152827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422BAE-7C3B-ED2D-1064-72EDD9057C66}"/>
                </a:ext>
              </a:extLst>
            </p:cNvPr>
            <p:cNvSpPr/>
            <p:nvPr/>
          </p:nvSpPr>
          <p:spPr>
            <a:xfrm>
              <a:off x="4205921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EAF196-441F-0A97-30D3-2CA4F0E7C185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9B26F36-C028-C1C9-B925-518F3F917A58}"/>
                </a:ext>
              </a:extLst>
            </p:cNvPr>
            <p:cNvSpPr/>
            <p:nvPr/>
          </p:nvSpPr>
          <p:spPr>
            <a:xfrm>
              <a:off x="6312109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A5086E4-C1E2-D095-C13E-57586DC0BEC4}"/>
                </a:ext>
              </a:extLst>
            </p:cNvPr>
            <p:cNvSpPr/>
            <p:nvPr/>
          </p:nvSpPr>
          <p:spPr>
            <a:xfrm>
              <a:off x="7365203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5A8B6D-28F4-E664-F2BA-B487A88D7102}"/>
              </a:ext>
            </a:extLst>
          </p:cNvPr>
          <p:cNvGrpSpPr/>
          <p:nvPr/>
        </p:nvGrpSpPr>
        <p:grpSpPr>
          <a:xfrm>
            <a:off x="1940806" y="299145"/>
            <a:ext cx="6834076" cy="1927109"/>
            <a:chOff x="3588774" y="1281028"/>
            <a:chExt cx="4785823" cy="1037285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8ABBDF40-F2F7-E994-BD24-FAFCFE2A02A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1CD204-5AED-D309-8C34-8BC690939DBB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2530</a:t>
              </a:r>
            </a:p>
            <a:p>
              <a:pPr algn="ctr">
                <a:buNone/>
              </a:pPr>
              <a:r>
                <a:rPr lang="en-US" sz="3200" b="1" dirty="0"/>
                <a:t>25.3 x 100 = 2530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CC9873A-1584-F9EB-4310-F0B9EC45C26E}"/>
              </a:ext>
            </a:extLst>
          </p:cNvPr>
          <p:cNvSpPr/>
          <p:nvPr/>
        </p:nvSpPr>
        <p:spPr>
          <a:xfrm>
            <a:off x="4234536" y="416443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2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10955 0.003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10955 0.003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2D187B-6AFB-BF28-67F6-A9735A124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39B34C93-B2F4-86B5-A256-7D218931B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624E90C-134B-1D8E-1CD2-E11E32442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6E5BC39-8830-7700-85CD-4242B7607AEF}"/>
              </a:ext>
            </a:extLst>
          </p:cNvPr>
          <p:cNvGrpSpPr/>
          <p:nvPr/>
        </p:nvGrpSpPr>
        <p:grpSpPr>
          <a:xfrm>
            <a:off x="1973433" y="262330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DB41E2FB-B70C-74F4-D65B-9DA7A31F9E2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927917-1F5B-E06C-A4C8-A264AA319950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4.3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BADA589-10B9-F7A5-6D20-71AC14099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E7C25E24-5B81-3D93-F72B-D0E409682C7B}"/>
              </a:ext>
            </a:extLst>
          </p:cNvPr>
          <p:cNvGrpSpPr/>
          <p:nvPr/>
        </p:nvGrpSpPr>
        <p:grpSpPr>
          <a:xfrm>
            <a:off x="1973433" y="262330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A6671E00-1A8F-5C4C-8F4A-5661F0C1604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1604400E-B616-0678-7301-5CDEC16F738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three place to the left</a:t>
              </a:r>
              <a:r>
                <a:rPr lang="en-US" sz="3200" dirty="0"/>
                <a:t>.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7B17F6-09AD-8E81-C399-30D17BEF03D2}"/>
              </a:ext>
            </a:extLst>
          </p:cNvPr>
          <p:cNvGraphicFramePr>
            <a:graphicFrameLocks noGrp="1"/>
          </p:cNvGraphicFramePr>
          <p:nvPr/>
        </p:nvGraphicFramePr>
        <p:xfrm>
          <a:off x="1046410" y="3056443"/>
          <a:ext cx="7371658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30675FC-E913-78F3-915B-B63EC28D0BE7}"/>
              </a:ext>
            </a:extLst>
          </p:cNvPr>
          <p:cNvSpPr/>
          <p:nvPr/>
        </p:nvSpPr>
        <p:spPr>
          <a:xfrm>
            <a:off x="1155145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59DA9A-47D7-85AF-405F-C5C1A30F00F2}"/>
              </a:ext>
            </a:extLst>
          </p:cNvPr>
          <p:cNvSpPr/>
          <p:nvPr/>
        </p:nvSpPr>
        <p:spPr>
          <a:xfrm>
            <a:off x="2198624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D7BB4D-B23D-C569-4012-19D26574AE41}"/>
              </a:ext>
            </a:extLst>
          </p:cNvPr>
          <p:cNvSpPr/>
          <p:nvPr/>
        </p:nvSpPr>
        <p:spPr>
          <a:xfrm>
            <a:off x="3242103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9375AA-5C49-596B-6C29-3446DF5F0CAE}"/>
              </a:ext>
            </a:extLst>
          </p:cNvPr>
          <p:cNvSpPr/>
          <p:nvPr/>
        </p:nvSpPr>
        <p:spPr>
          <a:xfrm>
            <a:off x="4285582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C2A02F-FD17-2BBB-3C2F-412E62842CA1}"/>
              </a:ext>
            </a:extLst>
          </p:cNvPr>
          <p:cNvSpPr/>
          <p:nvPr/>
        </p:nvSpPr>
        <p:spPr>
          <a:xfrm>
            <a:off x="5329061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B8E1A8-1772-83AD-0DD2-CDC0F0A823EA}"/>
              </a:ext>
            </a:extLst>
          </p:cNvPr>
          <p:cNvSpPr/>
          <p:nvPr/>
        </p:nvSpPr>
        <p:spPr>
          <a:xfrm>
            <a:off x="6372540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D42D5A-A664-3208-E7CF-5C8FD28A6E6D}"/>
              </a:ext>
            </a:extLst>
          </p:cNvPr>
          <p:cNvSpPr/>
          <p:nvPr/>
        </p:nvSpPr>
        <p:spPr>
          <a:xfrm>
            <a:off x="4760795" y="269596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203CBC-3081-CC47-54A1-52C289C3BD11}"/>
              </a:ext>
            </a:extLst>
          </p:cNvPr>
          <p:cNvSpPr/>
          <p:nvPr/>
        </p:nvSpPr>
        <p:spPr>
          <a:xfrm>
            <a:off x="4760795" y="366614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8D6D3-67CC-9789-F4C9-2B1A687E5C4B}"/>
              </a:ext>
            </a:extLst>
          </p:cNvPr>
          <p:cNvSpPr/>
          <p:nvPr/>
        </p:nvSpPr>
        <p:spPr>
          <a:xfrm>
            <a:off x="7416020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3FC72A-D51B-26CB-E21F-883F0644B73B}"/>
              </a:ext>
            </a:extLst>
          </p:cNvPr>
          <p:cNvGrpSpPr/>
          <p:nvPr/>
        </p:nvGrpSpPr>
        <p:grpSpPr>
          <a:xfrm>
            <a:off x="3155631" y="4115972"/>
            <a:ext cx="5214424" cy="923330"/>
            <a:chOff x="3152827" y="5165279"/>
            <a:chExt cx="5214424" cy="92333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659D578-DBFE-2C62-A439-3181FE7C45FA}"/>
                </a:ext>
              </a:extLst>
            </p:cNvPr>
            <p:cNvSpPr/>
            <p:nvPr/>
          </p:nvSpPr>
          <p:spPr>
            <a:xfrm>
              <a:off x="3152827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3152A54-28E1-27F9-9D1F-987B27D2BB97}"/>
                </a:ext>
              </a:extLst>
            </p:cNvPr>
            <p:cNvSpPr/>
            <p:nvPr/>
          </p:nvSpPr>
          <p:spPr>
            <a:xfrm>
              <a:off x="4205921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E13BA6A-F0EA-AF39-3318-8500A234FE08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E73458-D271-0EEF-9A4D-8E6813EA9255}"/>
                </a:ext>
              </a:extLst>
            </p:cNvPr>
            <p:cNvSpPr/>
            <p:nvPr/>
          </p:nvSpPr>
          <p:spPr>
            <a:xfrm>
              <a:off x="6312109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A546C15-1D27-2B64-CA7B-A3C07204BF06}"/>
                </a:ext>
              </a:extLst>
            </p:cNvPr>
            <p:cNvSpPr/>
            <p:nvPr/>
          </p:nvSpPr>
          <p:spPr>
            <a:xfrm>
              <a:off x="7365203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DD9EC46-FACD-5598-3E66-61DD11D1C9EC}"/>
              </a:ext>
            </a:extLst>
          </p:cNvPr>
          <p:cNvGrpSpPr/>
          <p:nvPr/>
        </p:nvGrpSpPr>
        <p:grpSpPr>
          <a:xfrm>
            <a:off x="2147578" y="4115972"/>
            <a:ext cx="5214424" cy="923330"/>
            <a:chOff x="3152827" y="5165279"/>
            <a:chExt cx="5214424" cy="9233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4E2215-A829-EA21-E262-B7258F5AA375}"/>
                </a:ext>
              </a:extLst>
            </p:cNvPr>
            <p:cNvSpPr/>
            <p:nvPr/>
          </p:nvSpPr>
          <p:spPr>
            <a:xfrm>
              <a:off x="3152827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C10213-4477-6EF2-2362-A0BE59922725}"/>
                </a:ext>
              </a:extLst>
            </p:cNvPr>
            <p:cNvSpPr/>
            <p:nvPr/>
          </p:nvSpPr>
          <p:spPr>
            <a:xfrm>
              <a:off x="4205921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835479-04F0-B068-806E-AE465F73E49B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BEC3551-1BB3-2931-72E4-603899FEFDC9}"/>
                </a:ext>
              </a:extLst>
            </p:cNvPr>
            <p:cNvSpPr/>
            <p:nvPr/>
          </p:nvSpPr>
          <p:spPr>
            <a:xfrm>
              <a:off x="6312109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B07C7B-B734-BD6B-B547-09926F91644D}"/>
                </a:ext>
              </a:extLst>
            </p:cNvPr>
            <p:cNvSpPr/>
            <p:nvPr/>
          </p:nvSpPr>
          <p:spPr>
            <a:xfrm>
              <a:off x="7365203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52F343-00ED-8CC0-3E8B-F6268F06CE81}"/>
              </a:ext>
            </a:extLst>
          </p:cNvPr>
          <p:cNvGrpSpPr/>
          <p:nvPr/>
        </p:nvGrpSpPr>
        <p:grpSpPr>
          <a:xfrm>
            <a:off x="41390" y="4115972"/>
            <a:ext cx="5214424" cy="923330"/>
            <a:chOff x="3152827" y="5165279"/>
            <a:chExt cx="5214424" cy="9233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F6A110-8A8A-E0CC-EB90-D00014653DCB}"/>
                </a:ext>
              </a:extLst>
            </p:cNvPr>
            <p:cNvSpPr/>
            <p:nvPr/>
          </p:nvSpPr>
          <p:spPr>
            <a:xfrm>
              <a:off x="3152827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F311BF1-3BEA-2859-75BE-8EA84E38114D}"/>
                </a:ext>
              </a:extLst>
            </p:cNvPr>
            <p:cNvSpPr/>
            <p:nvPr/>
          </p:nvSpPr>
          <p:spPr>
            <a:xfrm>
              <a:off x="4205921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BD1609-8AE6-B416-B182-98660C007ED2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AECAA67-7CE8-F596-5FE2-A91C44B0BEE6}"/>
                </a:ext>
              </a:extLst>
            </p:cNvPr>
            <p:cNvSpPr/>
            <p:nvPr/>
          </p:nvSpPr>
          <p:spPr>
            <a:xfrm>
              <a:off x="6312109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42CF6D-B636-E3C0-FCFB-6023817AE9DA}"/>
                </a:ext>
              </a:extLst>
            </p:cNvPr>
            <p:cNvSpPr/>
            <p:nvPr/>
          </p:nvSpPr>
          <p:spPr>
            <a:xfrm>
              <a:off x="7365203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4E7901-0602-BD10-E515-1ADDCAA4FC79}"/>
              </a:ext>
            </a:extLst>
          </p:cNvPr>
          <p:cNvGrpSpPr/>
          <p:nvPr/>
        </p:nvGrpSpPr>
        <p:grpSpPr>
          <a:xfrm>
            <a:off x="1973433" y="262330"/>
            <a:ext cx="6834076" cy="1927109"/>
            <a:chOff x="3588774" y="1281028"/>
            <a:chExt cx="4785823" cy="1037285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0D376B7A-8D47-20DA-4137-EC75340C22A4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29EBDF-7AD4-8CD4-6648-8F9A297A6605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Don’t forget to add  </a:t>
              </a:r>
            </a:p>
            <a:p>
              <a:pPr algn="ctr">
                <a:buNone/>
              </a:pPr>
              <a:r>
                <a:rPr lang="en-US" sz="3200" b="1" dirty="0"/>
                <a:t>place value holders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159C85A-7C42-9D70-B619-889016A047A8}"/>
              </a:ext>
            </a:extLst>
          </p:cNvPr>
          <p:cNvSpPr/>
          <p:nvPr/>
        </p:nvSpPr>
        <p:spPr>
          <a:xfrm>
            <a:off x="4212552" y="411597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47C05FFB-B07D-8C53-6227-3333F12F6B40}"/>
              </a:ext>
            </a:extLst>
          </p:cNvPr>
          <p:cNvGrpSpPr/>
          <p:nvPr/>
        </p:nvGrpSpPr>
        <p:grpSpPr>
          <a:xfrm>
            <a:off x="1973433" y="262330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92311620-8156-5071-B11F-0977F2543784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763A99B3-4403-58D2-E317-2A8FB369A005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4300</a:t>
              </a:r>
              <a:r>
                <a:rPr lang="en-US" sz="3200" dirty="0"/>
                <a:t> </a:t>
              </a:r>
              <a:endParaRPr lang="en-US" sz="3200" b="1" dirty="0"/>
            </a:p>
            <a:p>
              <a:pPr algn="ctr">
                <a:buNone/>
              </a:pPr>
              <a:r>
                <a:rPr lang="en-US" sz="3200" b="1" dirty="0"/>
                <a:t>4.3 x 1000 = 4300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C2DB93A-D50A-C3ED-C52D-5B88CD49C19A}"/>
              </a:ext>
            </a:extLst>
          </p:cNvPr>
          <p:cNvSpPr/>
          <p:nvPr/>
        </p:nvSpPr>
        <p:spPr>
          <a:xfrm>
            <a:off x="3221279" y="411597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10955 0.003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10955 0.003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10955 0.003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1D76E8-C899-AEAF-43D7-81AFC0463FB9}"/>
              </a:ext>
            </a:extLst>
          </p:cNvPr>
          <p:cNvSpPr/>
          <p:nvPr/>
        </p:nvSpPr>
        <p:spPr>
          <a:xfrm>
            <a:off x="652504" y="2726145"/>
            <a:ext cx="8285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____ multiplied </a:t>
            </a:r>
            <a:r>
              <a:rPr lang="en-GB" sz="3200" b="1" dirty="0"/>
              <a:t>by 1000 </a:t>
            </a:r>
            <a:r>
              <a:rPr lang="en-GB" sz="3200" dirty="0"/>
              <a:t>is equal to 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2273B-CA0C-3AD0-A92C-E44678AC7120}"/>
              </a:ext>
            </a:extLst>
          </p:cNvPr>
          <p:cNvSpPr txBox="1"/>
          <p:nvPr/>
        </p:nvSpPr>
        <p:spPr>
          <a:xfrm>
            <a:off x="911106" y="2647195"/>
            <a:ext cx="85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6.1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44682-367B-2C0C-A058-476E5F106D68}"/>
              </a:ext>
            </a:extLst>
          </p:cNvPr>
          <p:cNvSpPr txBox="1"/>
          <p:nvPr/>
        </p:nvSpPr>
        <p:spPr>
          <a:xfrm>
            <a:off x="6971881" y="2647195"/>
            <a:ext cx="150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6100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CEB00-78DE-9311-A8E9-7C03E0B0C946}"/>
              </a:ext>
            </a:extLst>
          </p:cNvPr>
          <p:cNvSpPr txBox="1"/>
          <p:nvPr/>
        </p:nvSpPr>
        <p:spPr>
          <a:xfrm>
            <a:off x="370107" y="2647195"/>
            <a:ext cx="193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12.345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002EC-694D-EF0C-EA75-2000F6A59308}"/>
              </a:ext>
            </a:extLst>
          </p:cNvPr>
          <p:cNvSpPr txBox="1"/>
          <p:nvPr/>
        </p:nvSpPr>
        <p:spPr>
          <a:xfrm>
            <a:off x="6752587" y="2647195"/>
            <a:ext cx="193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12345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06D2C-D31C-9D24-2F85-4DA22C0F8032}"/>
              </a:ext>
            </a:extLst>
          </p:cNvPr>
          <p:cNvSpPr txBox="1"/>
          <p:nvPr/>
        </p:nvSpPr>
        <p:spPr>
          <a:xfrm>
            <a:off x="737490" y="2647195"/>
            <a:ext cx="120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4.99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5D0E0-3A02-1E93-465F-9EBA69A18AAE}"/>
              </a:ext>
            </a:extLst>
          </p:cNvPr>
          <p:cNvSpPr txBox="1"/>
          <p:nvPr/>
        </p:nvSpPr>
        <p:spPr>
          <a:xfrm>
            <a:off x="6671166" y="2647195"/>
            <a:ext cx="210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4990</a:t>
            </a:r>
          </a:p>
        </p:txBody>
      </p:sp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AF447F0-66D2-E906-5775-DA045007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7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415514" y="199291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313067" y="1372209"/>
            <a:ext cx="2626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2.8 x 10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771586" y="1294256"/>
            <a:ext cx="125006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5283547" y="2183310"/>
            <a:ext cx="157707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1270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5568682" y="3159209"/>
            <a:ext cx="13807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4920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5602987" y="4086018"/>
            <a:ext cx="135832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500.7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313067" y="2277610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12.7 x 100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313067" y="3183011"/>
            <a:ext cx="3441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4.92 x 1000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313067" y="4088412"/>
            <a:ext cx="3441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5.007 x 100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FAD07-62FE-F580-239B-751077A24FEB}"/>
              </a:ext>
            </a:extLst>
          </p:cNvPr>
          <p:cNvSpPr txBox="1"/>
          <p:nvPr/>
        </p:nvSpPr>
        <p:spPr>
          <a:xfrm>
            <a:off x="2313067" y="4993813"/>
            <a:ext cx="3441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4.02 x 1000 =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E2B8D-632F-342B-C910-64B804B2899F}"/>
              </a:ext>
            </a:extLst>
          </p:cNvPr>
          <p:cNvSpPr txBox="1"/>
          <p:nvPr/>
        </p:nvSpPr>
        <p:spPr>
          <a:xfrm>
            <a:off x="2313067" y="5899215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6.1 x 1000 =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236403-A5C8-5963-75DC-5D4C4B8D7BE2}"/>
              </a:ext>
            </a:extLst>
          </p:cNvPr>
          <p:cNvSpPr/>
          <p:nvPr/>
        </p:nvSpPr>
        <p:spPr>
          <a:xfrm>
            <a:off x="5595697" y="4984679"/>
            <a:ext cx="135832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FB13E-5177-5835-6588-1A79E7069526}"/>
              </a:ext>
            </a:extLst>
          </p:cNvPr>
          <p:cNvSpPr/>
          <p:nvPr/>
        </p:nvSpPr>
        <p:spPr>
          <a:xfrm>
            <a:off x="5335141" y="5823609"/>
            <a:ext cx="135832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6100</a:t>
            </a:r>
          </a:p>
        </p:txBody>
      </p:sp>
    </p:spTree>
    <p:extLst>
      <p:ext uri="{BB962C8B-B14F-4D97-AF65-F5344CB8AC3E}">
        <p14:creationId xmlns:p14="http://schemas.microsoft.com/office/powerpoint/2010/main" val="19534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1303</TotalTime>
  <Words>355</Words>
  <Application>Microsoft Office PowerPoint</Application>
  <PresentationFormat>On-screen Show (4:3)</PresentationFormat>
  <Paragraphs>119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Cambria Math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67</cp:revision>
  <dcterms:created xsi:type="dcterms:W3CDTF">2013-01-27T09:14:16Z</dcterms:created>
  <dcterms:modified xsi:type="dcterms:W3CDTF">2026-03-26T16:30:00Z</dcterms:modified>
  <cp:category/>
</cp:coreProperties>
</file>