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96" r:id="rId2"/>
    <p:sldId id="292" r:id="rId3"/>
    <p:sldId id="293" r:id="rId4"/>
    <p:sldId id="294" r:id="rId5"/>
    <p:sldId id="258" r:id="rId6"/>
    <p:sldId id="269" r:id="rId7"/>
    <p:sldId id="295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3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NUL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81493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588" y="2350170"/>
            <a:ext cx="3934602" cy="396467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0803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412E517-37D2-0808-BE72-60EFA69D6CCE}"/>
              </a:ext>
            </a:extLst>
          </p:cNvPr>
          <p:cNvSpPr txBox="1"/>
          <p:nvPr/>
        </p:nvSpPr>
        <p:spPr>
          <a:xfrm>
            <a:off x="1801409" y="917327"/>
            <a:ext cx="6195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Recap: x8 Table </a:t>
            </a:r>
          </a:p>
        </p:txBody>
      </p:sp>
    </p:spTree>
    <p:extLst>
      <p:ext uri="{BB962C8B-B14F-4D97-AF65-F5344CB8AC3E}">
        <p14:creationId xmlns:p14="http://schemas.microsoft.com/office/powerpoint/2010/main" val="149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AF3A2-A7D1-8E55-4F28-5950B3BC2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470" y="-179991"/>
            <a:ext cx="1837042" cy="2755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BB1DC-02C5-A08F-2770-6FF0B070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401" y="-179991"/>
            <a:ext cx="1837042" cy="275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30069-D462-8A50-AF06-4649B1531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32" y="-179991"/>
            <a:ext cx="1837042" cy="275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F4957-D3E2-AB88-E7EF-104EABE38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264" y="-179991"/>
            <a:ext cx="1837042" cy="27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2DBD-5A6A-7041-8663-D1EA5284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-314782"/>
            <a:ext cx="1578154" cy="236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635-F04A-3B57-5F49-4FB6FC38E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-314782"/>
            <a:ext cx="1578154" cy="236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20E-BFAE-0608-241F-736F6497C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-314782"/>
            <a:ext cx="1578154" cy="236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D8FD-5490-9702-0900-71025DE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-314782"/>
            <a:ext cx="1578154" cy="2367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85517-528D-0D71-85E8-32BDECF4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1072378"/>
            <a:ext cx="1578154" cy="2367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0E66A-A42F-988B-06E2-205FC4ED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1072378"/>
            <a:ext cx="1578154" cy="2367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42D314-9D3D-705D-0EE2-9628684A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1072378"/>
            <a:ext cx="1578154" cy="2367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27DB-308B-BE0E-4020-DDE1AB78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1072378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726CBB4-F18A-6F41-D3D0-439E48CF20E0}"/>
                  </a:ext>
                </a:extLst>
              </p:cNvPr>
              <p:cNvSpPr/>
              <p:nvPr/>
            </p:nvSpPr>
            <p:spPr>
              <a:xfrm>
                <a:off x="2937549" y="4636560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726CBB4-F18A-6F41-D3D0-439E48CF2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549" y="4636560"/>
                <a:ext cx="260840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5C11C1-7865-9C5C-07E2-83E59342D9B4}"/>
                  </a:ext>
                </a:extLst>
              </p:cNvPr>
              <p:cNvSpPr/>
              <p:nvPr/>
            </p:nvSpPr>
            <p:spPr>
              <a:xfrm>
                <a:off x="2265160" y="3704525"/>
                <a:ext cx="38250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          +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5C11C1-7865-9C5C-07E2-83E59342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160" y="3704525"/>
                <a:ext cx="382508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64EE24A-137B-A9FA-B5A3-885C85B07308}"/>
              </a:ext>
            </a:extLst>
          </p:cNvPr>
          <p:cNvSpPr/>
          <p:nvPr/>
        </p:nvSpPr>
        <p:spPr>
          <a:xfrm>
            <a:off x="2265160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C6D1B-2AD7-3AE0-322E-253955C5F5F1}"/>
              </a:ext>
            </a:extLst>
          </p:cNvPr>
          <p:cNvSpPr/>
          <p:nvPr/>
        </p:nvSpPr>
        <p:spPr>
          <a:xfrm>
            <a:off x="4127726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0A125C-0A1E-AFB8-7E09-EF5ED55DFC0C}"/>
              </a:ext>
            </a:extLst>
          </p:cNvPr>
          <p:cNvSpPr/>
          <p:nvPr/>
        </p:nvSpPr>
        <p:spPr>
          <a:xfrm>
            <a:off x="2922802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5C964-534F-363E-4FCE-3F951D4740CB}"/>
              </a:ext>
            </a:extLst>
          </p:cNvPr>
          <p:cNvSpPr/>
          <p:nvPr/>
        </p:nvSpPr>
        <p:spPr>
          <a:xfrm>
            <a:off x="4694906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B035E-EC97-B290-11BD-B8A8551A30FF}"/>
              </a:ext>
            </a:extLst>
          </p:cNvPr>
          <p:cNvSpPr/>
          <p:nvPr/>
        </p:nvSpPr>
        <p:spPr>
          <a:xfrm>
            <a:off x="3475432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58E7E-BCF7-F95E-49D3-613412D579D3}"/>
              </a:ext>
            </a:extLst>
          </p:cNvPr>
          <p:cNvSpPr txBox="1"/>
          <p:nvPr/>
        </p:nvSpPr>
        <p:spPr>
          <a:xfrm>
            <a:off x="2441811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881AE-AAD7-F74D-7A19-A6E049C39968}"/>
              </a:ext>
            </a:extLst>
          </p:cNvPr>
          <p:cNvSpPr/>
          <p:nvPr/>
        </p:nvSpPr>
        <p:spPr>
          <a:xfrm>
            <a:off x="5355879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A19BF-0C03-CCFE-DF8D-C087599967C2}"/>
              </a:ext>
            </a:extLst>
          </p:cNvPr>
          <p:cNvSpPr/>
          <p:nvPr/>
        </p:nvSpPr>
        <p:spPr>
          <a:xfrm>
            <a:off x="5987517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14618-F351-8FF6-DC93-5E53E4A7C516}"/>
              </a:ext>
            </a:extLst>
          </p:cNvPr>
          <p:cNvSpPr txBox="1"/>
          <p:nvPr/>
        </p:nvSpPr>
        <p:spPr>
          <a:xfrm>
            <a:off x="4316649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524F6-8AC4-873A-8174-3BE5FC2323AA}"/>
              </a:ext>
            </a:extLst>
          </p:cNvPr>
          <p:cNvSpPr txBox="1"/>
          <p:nvPr/>
        </p:nvSpPr>
        <p:spPr>
          <a:xfrm>
            <a:off x="4868484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AE2D6-DB51-0AE3-827D-A703D1DE3947}"/>
              </a:ext>
            </a:extLst>
          </p:cNvPr>
          <p:cNvSpPr txBox="1"/>
          <p:nvPr/>
        </p:nvSpPr>
        <p:spPr>
          <a:xfrm>
            <a:off x="3663607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D10F1-F3FE-F563-BD61-5C233BEB1DFC}"/>
              </a:ext>
            </a:extLst>
          </p:cNvPr>
          <p:cNvSpPr txBox="1"/>
          <p:nvPr/>
        </p:nvSpPr>
        <p:spPr>
          <a:xfrm>
            <a:off x="3084233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4518A4-AF47-D990-1E1C-55DDB16426DD}"/>
              </a:ext>
            </a:extLst>
          </p:cNvPr>
          <p:cNvSpPr txBox="1"/>
          <p:nvPr/>
        </p:nvSpPr>
        <p:spPr>
          <a:xfrm>
            <a:off x="6040811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68E252-6C90-CAC7-8E93-9D8A829F6956}"/>
              </a:ext>
            </a:extLst>
          </p:cNvPr>
          <p:cNvSpPr txBox="1"/>
          <p:nvPr/>
        </p:nvSpPr>
        <p:spPr>
          <a:xfrm>
            <a:off x="5428944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D3B4CD-3F39-FD0B-3E22-96994E43F791}"/>
              </a:ext>
            </a:extLst>
          </p:cNvPr>
          <p:cNvSpPr/>
          <p:nvPr/>
        </p:nvSpPr>
        <p:spPr>
          <a:xfrm>
            <a:off x="1174326" y="2998131"/>
            <a:ext cx="6901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____ equal groups with ____ in each group.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B42FC6-DFD9-6109-95B0-0B3174B6A533}"/>
              </a:ext>
            </a:extLst>
          </p:cNvPr>
          <p:cNvSpPr txBox="1"/>
          <p:nvPr/>
        </p:nvSpPr>
        <p:spPr>
          <a:xfrm>
            <a:off x="2640365" y="2910461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9207B3-60C9-DD2E-D939-F30884EA3B35}"/>
              </a:ext>
            </a:extLst>
          </p:cNvPr>
          <p:cNvSpPr txBox="1"/>
          <p:nvPr/>
        </p:nvSpPr>
        <p:spPr>
          <a:xfrm>
            <a:off x="5621784" y="2896652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0EEEAC-82B6-B709-4678-F3D6F08BB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062661-A758-FDE7-0159-54188EA43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01" y="381111"/>
            <a:ext cx="1959686" cy="19596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49BA036-1F9A-0F1D-298A-AA7804F8E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293" y="381111"/>
            <a:ext cx="1959686" cy="19596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507543-85A1-16A5-E78E-F6078B86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85" y="381111"/>
            <a:ext cx="1959686" cy="19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4 x 8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827314" y="5911020"/>
            <a:ext cx="74330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9510C6-6AE5-8A6C-A8A2-72322752ABCD}"/>
              </a:ext>
            </a:extLst>
          </p:cNvPr>
          <p:cNvSpPr/>
          <p:nvPr/>
        </p:nvSpPr>
        <p:spPr>
          <a:xfrm>
            <a:off x="3030822" y="4455442"/>
            <a:ext cx="56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364B4-E718-F6AB-4D7F-4970232EC080}"/>
              </a:ext>
            </a:extLst>
          </p:cNvPr>
          <p:cNvGrpSpPr/>
          <p:nvPr/>
        </p:nvGrpSpPr>
        <p:grpSpPr>
          <a:xfrm>
            <a:off x="3865615" y="4455442"/>
            <a:ext cx="1762045" cy="400110"/>
            <a:chOff x="1893312" y="2870438"/>
            <a:chExt cx="1762045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FAD577-DEA9-28BC-B37C-E9F2A950E498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2733AB-86BE-FBD4-2734-D50F65F05F44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8581D-24F0-5A8C-0742-EE4E640D7926}"/>
              </a:ext>
            </a:extLst>
          </p:cNvPr>
          <p:cNvGrpSpPr/>
          <p:nvPr/>
        </p:nvGrpSpPr>
        <p:grpSpPr>
          <a:xfrm>
            <a:off x="6527757" y="4455442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65BB67-45DB-487F-0C23-2AE6151C17F2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B3B6A-F4F4-E061-7513-BE924E5A946C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7B9EB8C-0852-B65E-A029-CFECFE20A2B1}"/>
              </a:ext>
            </a:extLst>
          </p:cNvPr>
          <p:cNvSpPr/>
          <p:nvPr/>
        </p:nvSpPr>
        <p:spPr>
          <a:xfrm>
            <a:off x="5370595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EB51BC-4833-80FE-1A45-55B5B5A8AFBA}"/>
              </a:ext>
            </a:extLst>
          </p:cNvPr>
          <p:cNvSpPr/>
          <p:nvPr/>
        </p:nvSpPr>
        <p:spPr>
          <a:xfrm>
            <a:off x="7868004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689B94E-D23F-E793-F863-390A931B2969}"/>
              </a:ext>
            </a:extLst>
          </p:cNvPr>
          <p:cNvSpPr/>
          <p:nvPr/>
        </p:nvSpPr>
        <p:spPr>
          <a:xfrm>
            <a:off x="2806718" y="3599442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Alice: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use the double, then double again strategy.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72C96C-4B87-4543-476C-8A5A08C2C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3874150"/>
            <a:ext cx="1914304" cy="19143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66EEC7-31E3-9461-4B25-3FBF80EA18A6}"/>
              </a:ext>
            </a:extLst>
          </p:cNvPr>
          <p:cNvCxnSpPr>
            <a:cxnSpLocks/>
            <a:endCxn id="31" idx="0"/>
          </p:cNvCxnSpPr>
          <p:nvPr/>
        </p:nvCxnSpPr>
        <p:spPr>
          <a:xfrm flipV="1">
            <a:off x="3132875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3BCE6960-A98F-9D32-C04C-7610AED5A88F}"/>
              </a:ext>
            </a:extLst>
          </p:cNvPr>
          <p:cNvSpPr/>
          <p:nvPr/>
        </p:nvSpPr>
        <p:spPr>
          <a:xfrm flipH="1">
            <a:off x="3141950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A8FF0-AEBA-115A-AC46-53C5FB392F8D}"/>
              </a:ext>
            </a:extLst>
          </p:cNvPr>
          <p:cNvSpPr txBox="1"/>
          <p:nvPr/>
        </p:nvSpPr>
        <p:spPr>
          <a:xfrm>
            <a:off x="3051640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79DC7-8941-CF50-9CFE-8DD03C1CF6B5}"/>
              </a:ext>
            </a:extLst>
          </p:cNvPr>
          <p:cNvSpPr txBox="1"/>
          <p:nvPr/>
        </p:nvSpPr>
        <p:spPr>
          <a:xfrm>
            <a:off x="4232213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F926C-1FB3-0A78-9758-EFCBBAE76A7D}"/>
              </a:ext>
            </a:extLst>
          </p:cNvPr>
          <p:cNvSpPr txBox="1"/>
          <p:nvPr/>
        </p:nvSpPr>
        <p:spPr>
          <a:xfrm>
            <a:off x="5412786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9266D-2B17-A5EB-D63F-FDCCC1A198E1}"/>
              </a:ext>
            </a:extLst>
          </p:cNvPr>
          <p:cNvSpPr txBox="1"/>
          <p:nvPr/>
        </p:nvSpPr>
        <p:spPr>
          <a:xfrm>
            <a:off x="6702288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D967C-A0D2-BC58-78AF-EAE2A27B6103}"/>
              </a:ext>
            </a:extLst>
          </p:cNvPr>
          <p:cNvSpPr txBox="1"/>
          <p:nvPr/>
        </p:nvSpPr>
        <p:spPr>
          <a:xfrm>
            <a:off x="3566746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98B2C-7ED1-86F5-2D86-13D38CCD7627}"/>
              </a:ext>
            </a:extLst>
          </p:cNvPr>
          <p:cNvSpPr txBox="1"/>
          <p:nvPr/>
        </p:nvSpPr>
        <p:spPr>
          <a:xfrm>
            <a:off x="4776994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1E8C4-D9DB-3569-1210-1F192B8B3CBE}"/>
              </a:ext>
            </a:extLst>
          </p:cNvPr>
          <p:cNvSpPr txBox="1"/>
          <p:nvPr/>
        </p:nvSpPr>
        <p:spPr>
          <a:xfrm>
            <a:off x="5987241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A85A2A4-9C82-A651-6CC0-EB1C1CC56505}"/>
              </a:ext>
            </a:extLst>
          </p:cNvPr>
          <p:cNvSpPr/>
          <p:nvPr/>
        </p:nvSpPr>
        <p:spPr>
          <a:xfrm flipH="1">
            <a:off x="4394747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8496D3E-B5FE-25C7-FFDE-2F03084CDC35}"/>
              </a:ext>
            </a:extLst>
          </p:cNvPr>
          <p:cNvSpPr/>
          <p:nvPr/>
        </p:nvSpPr>
        <p:spPr>
          <a:xfrm flipH="1">
            <a:off x="5658594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C108E9-ECEE-15E4-47DB-34A8BC797B18}"/>
              </a:ext>
            </a:extLst>
          </p:cNvPr>
          <p:cNvSpPr txBox="1"/>
          <p:nvPr/>
        </p:nvSpPr>
        <p:spPr>
          <a:xfrm>
            <a:off x="8066695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</a:t>
            </a:r>
            <a:endParaRPr lang="en-GB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E525B-0E52-9FA9-F0DE-6760E6354A59}"/>
              </a:ext>
            </a:extLst>
          </p:cNvPr>
          <p:cNvSpPr txBox="1"/>
          <p:nvPr/>
        </p:nvSpPr>
        <p:spPr>
          <a:xfrm>
            <a:off x="7351648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8082BE-E9C0-7E02-2B4E-4421AE4AE77E}"/>
              </a:ext>
            </a:extLst>
          </p:cNvPr>
          <p:cNvSpPr/>
          <p:nvPr/>
        </p:nvSpPr>
        <p:spPr>
          <a:xfrm flipH="1">
            <a:off x="7023001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51761" y="145586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8 x 3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8 x 6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2 x 8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4 x 8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0 x 8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2782960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2761623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2761622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2761622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2761623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8 x 7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5 x 8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6 x 8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9 x 8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12 x 8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08648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065147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06514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06514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06514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912</TotalTime>
  <Words>319</Words>
  <Application>Microsoft Office PowerPoint</Application>
  <PresentationFormat>On-screen Show (4:3)</PresentationFormat>
  <Paragraphs>121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62</cp:revision>
  <dcterms:created xsi:type="dcterms:W3CDTF">2013-01-27T09:14:16Z</dcterms:created>
  <dcterms:modified xsi:type="dcterms:W3CDTF">2026-03-18T10:05:46Z</dcterms:modified>
  <cp:category/>
</cp:coreProperties>
</file>