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5" r:id="rId3"/>
    <p:sldId id="294" r:id="rId4"/>
    <p:sldId id="286" r:id="rId5"/>
    <p:sldId id="29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737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C554-18BC-0392-048F-51889A47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5606C-23BB-5ED5-B7C6-82F1CB293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0C206-D598-2E3F-893E-57BE7429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3FE6A-FD7F-0AB1-1CDE-602AA3CF9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2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7" y="-4268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3" y="26940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71B9-07CC-F10A-89F1-4AE0C1D6C072}"/>
              </a:ext>
            </a:extLst>
          </p:cNvPr>
          <p:cNvSpPr txBox="1"/>
          <p:nvPr/>
        </p:nvSpPr>
        <p:spPr>
          <a:xfrm>
            <a:off x="452285" y="733356"/>
            <a:ext cx="86917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Repeated multiplication by 10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D3A7-D752-B603-F73D-E6C9EDDC1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8784A9D-751C-762B-A00E-1129DE6C0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33AA266-E110-82B3-2719-BC286B8AD736}"/>
              </a:ext>
            </a:extLst>
          </p:cNvPr>
          <p:cNvGraphicFramePr>
            <a:graphicFrameLocks noGrp="1"/>
          </p:cNvGraphicFramePr>
          <p:nvPr/>
        </p:nvGraphicFramePr>
        <p:xfrm>
          <a:off x="1608026" y="1462334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8BEE14BC-DBD9-C26C-0E57-B5BACD59510D}"/>
              </a:ext>
            </a:extLst>
          </p:cNvPr>
          <p:cNvSpPr/>
          <p:nvPr/>
        </p:nvSpPr>
        <p:spPr>
          <a:xfrm>
            <a:off x="1608026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CDBE24-C1A6-0E8C-CF47-7803A5DAC248}"/>
              </a:ext>
            </a:extLst>
          </p:cNvPr>
          <p:cNvSpPr/>
          <p:nvPr/>
        </p:nvSpPr>
        <p:spPr>
          <a:xfrm>
            <a:off x="272768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5AE94D-497E-C81A-4EF6-58E99D38EE52}"/>
              </a:ext>
            </a:extLst>
          </p:cNvPr>
          <p:cNvSpPr/>
          <p:nvPr/>
        </p:nvSpPr>
        <p:spPr>
          <a:xfrm>
            <a:off x="3843597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2E078B-24E6-A04C-AE4C-D2B52760A454}"/>
              </a:ext>
            </a:extLst>
          </p:cNvPr>
          <p:cNvSpPr/>
          <p:nvPr/>
        </p:nvSpPr>
        <p:spPr>
          <a:xfrm>
            <a:off x="4911084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BE0E28-C87F-2AA6-6A1B-ECDA8DA82C2A}"/>
              </a:ext>
            </a:extLst>
          </p:cNvPr>
          <p:cNvSpPr/>
          <p:nvPr/>
        </p:nvSpPr>
        <p:spPr>
          <a:xfrm>
            <a:off x="2733439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3AB83-DF52-D970-887E-FD8E606648E3}"/>
              </a:ext>
            </a:extLst>
          </p:cNvPr>
          <p:cNvSpPr/>
          <p:nvPr/>
        </p:nvSpPr>
        <p:spPr>
          <a:xfrm>
            <a:off x="3800926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8B6D1-D99C-7BA4-44C2-5FD659DB00A3}"/>
              </a:ext>
            </a:extLst>
          </p:cNvPr>
          <p:cNvSpPr/>
          <p:nvPr/>
        </p:nvSpPr>
        <p:spPr>
          <a:xfrm>
            <a:off x="6044010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B96133-C4E4-95E0-63CC-4FCBD7CD7DAB}"/>
              </a:ext>
            </a:extLst>
          </p:cNvPr>
          <p:cNvSpPr/>
          <p:nvPr/>
        </p:nvSpPr>
        <p:spPr>
          <a:xfrm>
            <a:off x="6027392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5E5C29-4887-ACC6-498F-6FA9EA55EF29}"/>
              </a:ext>
            </a:extLst>
          </p:cNvPr>
          <p:cNvSpPr/>
          <p:nvPr/>
        </p:nvSpPr>
        <p:spPr>
          <a:xfrm>
            <a:off x="7119733" y="135434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4FCB06-EF92-0DBB-738C-A79763F93C81}"/>
              </a:ext>
            </a:extLst>
          </p:cNvPr>
          <p:cNvSpPr/>
          <p:nvPr/>
        </p:nvSpPr>
        <p:spPr>
          <a:xfrm>
            <a:off x="4913298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591826-E8EC-10F8-0831-E8D953B13FF9}"/>
              </a:ext>
            </a:extLst>
          </p:cNvPr>
          <p:cNvSpPr/>
          <p:nvPr/>
        </p:nvSpPr>
        <p:spPr>
          <a:xfrm>
            <a:off x="3850044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C0DCBA3-CFCF-23D2-0E2C-BEA43610D9EE}"/>
              </a:ext>
            </a:extLst>
          </p:cNvPr>
          <p:cNvSpPr/>
          <p:nvPr/>
        </p:nvSpPr>
        <p:spPr>
          <a:xfrm>
            <a:off x="4924813" y="188424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770668-9E2F-07AC-4252-44E0503CCD51}"/>
              </a:ext>
            </a:extLst>
          </p:cNvPr>
          <p:cNvSpPr/>
          <p:nvPr/>
        </p:nvSpPr>
        <p:spPr>
          <a:xfrm>
            <a:off x="7143997" y="187475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976BF0-E6D0-A566-3800-7AA8CA5A5A1C}"/>
              </a:ext>
            </a:extLst>
          </p:cNvPr>
          <p:cNvSpPr/>
          <p:nvPr/>
        </p:nvSpPr>
        <p:spPr>
          <a:xfrm>
            <a:off x="6057739" y="188424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5995E4-68A0-9C19-D304-47E47BD90005}"/>
              </a:ext>
            </a:extLst>
          </p:cNvPr>
          <p:cNvSpPr/>
          <p:nvPr/>
        </p:nvSpPr>
        <p:spPr>
          <a:xfrm>
            <a:off x="5469311" y="143504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64A192-A382-4447-27C0-FF17CDB57DD2}"/>
              </a:ext>
            </a:extLst>
          </p:cNvPr>
          <p:cNvSpPr/>
          <p:nvPr/>
        </p:nvSpPr>
        <p:spPr>
          <a:xfrm>
            <a:off x="5476663" y="92777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E6F95C-835B-D44D-9F96-0AF49EDB23BC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43.14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AB26BC7-7F70-386C-BCA0-0EEAE8F93A35}"/>
              </a:ext>
            </a:extLst>
          </p:cNvPr>
          <p:cNvGrpSpPr/>
          <p:nvPr/>
        </p:nvGrpSpPr>
        <p:grpSpPr>
          <a:xfrm>
            <a:off x="3181138" y="2545095"/>
            <a:ext cx="4493378" cy="968673"/>
            <a:chOff x="3181138" y="3066205"/>
            <a:chExt cx="4493378" cy="9686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2587EAE-8F54-C76F-A615-C007A42F3951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68" name="Arrow: Curved Left 67">
                <a:extLst>
                  <a:ext uri="{FF2B5EF4-FFF2-40B4-BE49-F238E27FC236}">
                    <a16:creationId xmlns:a16="http://schemas.microsoft.com/office/drawing/2014/main" id="{6D248640-DB09-334A-2C8A-C07A728AFF14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6014B7B-0BC6-C2C3-18C7-7F7D743F0D2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538FF8F-8F97-50E8-A9C1-505F507461EB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58" name="Arrow: Curved Left 57">
                <a:extLst>
                  <a:ext uri="{FF2B5EF4-FFF2-40B4-BE49-F238E27FC236}">
                    <a16:creationId xmlns:a16="http://schemas.microsoft.com/office/drawing/2014/main" id="{75E4EDC5-9844-4EFE-439E-AC3C9FA6014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7A5B49E-F470-C3FE-0CFA-5A82A3BDD35B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0BE2B1B-8016-AD1C-BE1A-36A48536D1ED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55" name="Arrow: Curved Left 54">
                <a:extLst>
                  <a:ext uri="{FF2B5EF4-FFF2-40B4-BE49-F238E27FC236}">
                    <a16:creationId xmlns:a16="http://schemas.microsoft.com/office/drawing/2014/main" id="{1803D9E0-9BAA-1639-3C46-3D800865FF0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69AEC4-8A35-0CF7-50A6-BD4F40EFE05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C31351F-4D41-4847-F078-A1C3920D99E3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51" name="Arrow: Curved Left 50">
                <a:extLst>
                  <a:ext uri="{FF2B5EF4-FFF2-40B4-BE49-F238E27FC236}">
                    <a16:creationId xmlns:a16="http://schemas.microsoft.com/office/drawing/2014/main" id="{BCEB456F-7CAC-329A-1976-019DC50FDA1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8D4E370-26A8-8518-8F92-A16E12552EF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B33AD8E-EC2E-9EF0-1F1A-5F263250D2EB}"/>
              </a:ext>
            </a:extLst>
          </p:cNvPr>
          <p:cNvGrpSpPr/>
          <p:nvPr/>
        </p:nvGrpSpPr>
        <p:grpSpPr>
          <a:xfrm>
            <a:off x="2076253" y="2553042"/>
            <a:ext cx="4493378" cy="968673"/>
            <a:chOff x="3181138" y="3066205"/>
            <a:chExt cx="4493378" cy="968673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67C1CCB-2E4F-74CE-6B31-0DC248E64A3C}"/>
                </a:ext>
              </a:extLst>
            </p:cNvPr>
            <p:cNvGrpSpPr/>
            <p:nvPr/>
          </p:nvGrpSpPr>
          <p:grpSpPr>
            <a:xfrm>
              <a:off x="3181138" y="3066205"/>
              <a:ext cx="1178721" cy="968673"/>
              <a:chOff x="6466299" y="3066205"/>
              <a:chExt cx="1178721" cy="968673"/>
            </a:xfrm>
          </p:grpSpPr>
          <p:sp>
            <p:nvSpPr>
              <p:cNvPr id="82" name="Arrow: Curved Left 81">
                <a:extLst>
                  <a:ext uri="{FF2B5EF4-FFF2-40B4-BE49-F238E27FC236}">
                    <a16:creationId xmlns:a16="http://schemas.microsoft.com/office/drawing/2014/main" id="{649C7247-557A-912F-D5E9-4429655B0C6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9B2FC33-8B39-AD2D-2540-15C237A11B27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B0E9312-C88A-EAE2-D511-36909104ACBA}"/>
                </a:ext>
              </a:extLst>
            </p:cNvPr>
            <p:cNvGrpSpPr/>
            <p:nvPr/>
          </p:nvGrpSpPr>
          <p:grpSpPr>
            <a:xfrm>
              <a:off x="4286024" y="3066205"/>
              <a:ext cx="1178721" cy="968673"/>
              <a:chOff x="6466299" y="3066205"/>
              <a:chExt cx="1178721" cy="968673"/>
            </a:xfrm>
          </p:grpSpPr>
          <p:sp>
            <p:nvSpPr>
              <p:cNvPr id="80" name="Arrow: Curved Left 79">
                <a:extLst>
                  <a:ext uri="{FF2B5EF4-FFF2-40B4-BE49-F238E27FC236}">
                    <a16:creationId xmlns:a16="http://schemas.microsoft.com/office/drawing/2014/main" id="{809B4484-8FCB-D637-9E84-2ABEAC532C1D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44BDC6A-9E66-68E7-0A3B-E228E8907188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DE28DAE2-1C24-57F0-C2BB-559282C17170}"/>
                </a:ext>
              </a:extLst>
            </p:cNvPr>
            <p:cNvGrpSpPr/>
            <p:nvPr/>
          </p:nvGrpSpPr>
          <p:grpSpPr>
            <a:xfrm>
              <a:off x="5390910" y="3066205"/>
              <a:ext cx="1178721" cy="968673"/>
              <a:chOff x="6466299" y="3066205"/>
              <a:chExt cx="1178721" cy="968673"/>
            </a:xfrm>
          </p:grpSpPr>
          <p:sp>
            <p:nvSpPr>
              <p:cNvPr id="78" name="Arrow: Curved Left 77">
                <a:extLst>
                  <a:ext uri="{FF2B5EF4-FFF2-40B4-BE49-F238E27FC236}">
                    <a16:creationId xmlns:a16="http://schemas.microsoft.com/office/drawing/2014/main" id="{4F98DDE7-84A9-84B4-1768-CE55AFCBD276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1560FD5-279F-B844-B0C2-EBF0A46A5584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AA13404-DC9E-5A27-0AF0-4E7BAA392220}"/>
                </a:ext>
              </a:extLst>
            </p:cNvPr>
            <p:cNvGrpSpPr/>
            <p:nvPr/>
          </p:nvGrpSpPr>
          <p:grpSpPr>
            <a:xfrm>
              <a:off x="6495795" y="3066205"/>
              <a:ext cx="1178721" cy="968673"/>
              <a:chOff x="6466299" y="3066205"/>
              <a:chExt cx="1178721" cy="968673"/>
            </a:xfrm>
          </p:grpSpPr>
          <p:sp>
            <p:nvSpPr>
              <p:cNvPr id="76" name="Arrow: Curved Left 75">
                <a:extLst>
                  <a:ext uri="{FF2B5EF4-FFF2-40B4-BE49-F238E27FC236}">
                    <a16:creationId xmlns:a16="http://schemas.microsoft.com/office/drawing/2014/main" id="{A3EAF141-60BD-BFD2-8F38-E88DDB3CC5E8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E0AA00A-59EC-08C9-B7D0-36616F8FC586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3032AC37-5255-8A30-A625-ABDB6C6FDD33}"/>
              </a:ext>
            </a:extLst>
          </p:cNvPr>
          <p:cNvGraphicFramePr>
            <a:graphicFrameLocks noGrp="1"/>
          </p:cNvGraphicFramePr>
          <p:nvPr/>
        </p:nvGraphicFramePr>
        <p:xfrm>
          <a:off x="1661785" y="4551302"/>
          <a:ext cx="6552126" cy="10177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50888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0888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85" name="Rectangle 84">
            <a:extLst>
              <a:ext uri="{FF2B5EF4-FFF2-40B4-BE49-F238E27FC236}">
                <a16:creationId xmlns:a16="http://schemas.microsoft.com/office/drawing/2014/main" id="{7B0B5026-7784-5BFE-4BB0-C46A12ABC37C}"/>
              </a:ext>
            </a:extLst>
          </p:cNvPr>
          <p:cNvSpPr/>
          <p:nvPr/>
        </p:nvSpPr>
        <p:spPr>
          <a:xfrm>
            <a:off x="1661785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2223F0-D05E-A8AA-E519-6E52CA0811AF}"/>
              </a:ext>
            </a:extLst>
          </p:cNvPr>
          <p:cNvSpPr/>
          <p:nvPr/>
        </p:nvSpPr>
        <p:spPr>
          <a:xfrm>
            <a:off x="278143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BA6A1DA-BB8F-ECEA-DB11-BE527CB59059}"/>
              </a:ext>
            </a:extLst>
          </p:cNvPr>
          <p:cNvSpPr/>
          <p:nvPr/>
        </p:nvSpPr>
        <p:spPr>
          <a:xfrm>
            <a:off x="3897356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59480F-C0F5-065C-4058-1C3CA976241B}"/>
              </a:ext>
            </a:extLst>
          </p:cNvPr>
          <p:cNvSpPr/>
          <p:nvPr/>
        </p:nvSpPr>
        <p:spPr>
          <a:xfrm>
            <a:off x="4964843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E3CC789-3315-8AAF-D623-44C4F60DD1FA}"/>
              </a:ext>
            </a:extLst>
          </p:cNvPr>
          <p:cNvSpPr/>
          <p:nvPr/>
        </p:nvSpPr>
        <p:spPr>
          <a:xfrm>
            <a:off x="6097769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4CB719-CC81-FE8B-3750-549A2824851E}"/>
              </a:ext>
            </a:extLst>
          </p:cNvPr>
          <p:cNvSpPr/>
          <p:nvPr/>
        </p:nvSpPr>
        <p:spPr>
          <a:xfrm>
            <a:off x="7173492" y="444331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AC3BD55-7D6F-B32D-1373-AA222F827F7A}"/>
              </a:ext>
            </a:extLst>
          </p:cNvPr>
          <p:cNvGrpSpPr/>
          <p:nvPr/>
        </p:nvGrpSpPr>
        <p:grpSpPr>
          <a:xfrm>
            <a:off x="3897356" y="4963071"/>
            <a:ext cx="4278111" cy="707886"/>
            <a:chOff x="3753304" y="3333583"/>
            <a:chExt cx="4278111" cy="707886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C87A528-717A-B7C0-461F-AA0E67B69031}"/>
                </a:ext>
              </a:extLst>
            </p:cNvPr>
            <p:cNvSpPr/>
            <p:nvPr/>
          </p:nvSpPr>
          <p:spPr>
            <a:xfrm>
              <a:off x="375330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22C339C-B018-B988-1554-A2C454E2207C}"/>
                </a:ext>
              </a:extLst>
            </p:cNvPr>
            <p:cNvSpPr/>
            <p:nvPr/>
          </p:nvSpPr>
          <p:spPr>
            <a:xfrm>
              <a:off x="4804294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27E528D-484E-C682-9F4B-F25A9CF209A8}"/>
                </a:ext>
              </a:extLst>
            </p:cNvPr>
            <p:cNvSpPr/>
            <p:nvPr/>
          </p:nvSpPr>
          <p:spPr>
            <a:xfrm>
              <a:off x="7029367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DE4323E-3069-A28F-D33A-D11A9EEE720E}"/>
                </a:ext>
              </a:extLst>
            </p:cNvPr>
            <p:cNvSpPr/>
            <p:nvPr/>
          </p:nvSpPr>
          <p:spPr>
            <a:xfrm>
              <a:off x="5901166" y="3333583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513222B5-CF2F-5255-A553-BACA22658BA1}"/>
              </a:ext>
            </a:extLst>
          </p:cNvPr>
          <p:cNvSpPr/>
          <p:nvPr/>
        </p:nvSpPr>
        <p:spPr>
          <a:xfrm>
            <a:off x="5523070" y="452401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DF97300-CBD2-A3AD-C61D-63B785E8F8BD}"/>
              </a:ext>
            </a:extLst>
          </p:cNvPr>
          <p:cNvSpPr/>
          <p:nvPr/>
        </p:nvSpPr>
        <p:spPr>
          <a:xfrm>
            <a:off x="5530422" y="395695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EA3D3DD-1067-647F-A497-32AC6ED0059B}"/>
              </a:ext>
            </a:extLst>
          </p:cNvPr>
          <p:cNvGrpSpPr/>
          <p:nvPr/>
        </p:nvGrpSpPr>
        <p:grpSpPr>
          <a:xfrm>
            <a:off x="2005368" y="5739992"/>
            <a:ext cx="2280656" cy="498717"/>
            <a:chOff x="622959" y="4098280"/>
            <a:chExt cx="3590123" cy="1984525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AFDE91-F9CA-269A-E43D-8AF98A51C1B9}"/>
                </a:ext>
              </a:extLst>
            </p:cNvPr>
            <p:cNvSpPr/>
            <p:nvPr/>
          </p:nvSpPr>
          <p:spPr>
            <a:xfrm>
              <a:off x="622959" y="5621139"/>
              <a:ext cx="3590123" cy="461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1" name="Arrow: Curved Down 100">
              <a:extLst>
                <a:ext uri="{FF2B5EF4-FFF2-40B4-BE49-F238E27FC236}">
                  <a16:creationId xmlns:a16="http://schemas.microsoft.com/office/drawing/2014/main" id="{2A36DD1F-DC11-26AE-46FD-90D771BC88EE}"/>
                </a:ext>
              </a:extLst>
            </p:cNvPr>
            <p:cNvSpPr/>
            <p:nvPr/>
          </p:nvSpPr>
          <p:spPr>
            <a:xfrm rot="10800000">
              <a:off x="742506" y="4098280"/>
              <a:ext cx="3415392" cy="1277704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80BE05E-3CC0-3E29-A30A-AA8B3DDCE003}"/>
              </a:ext>
            </a:extLst>
          </p:cNvPr>
          <p:cNvSpPr/>
          <p:nvPr/>
        </p:nvSpPr>
        <p:spPr>
          <a:xfrm>
            <a:off x="1565501" y="345614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43.14 x 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6C8278F-CA58-6890-F286-27DD142A0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12188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12171 0.002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11666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1276 -0.0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55112E-17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5.55112E-17 L -0.1217 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11684 5.55112E-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11667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25 5.55112E-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-0.25 5.55112E-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25 5.55112E-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112E-17 L -0.25 5.55112E-1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23941 0.0041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20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85" grpId="0"/>
      <p:bldP spid="86" grpId="0"/>
      <p:bldP spid="87" grpId="0"/>
      <p:bldP spid="88" grpId="0"/>
      <p:bldP spid="89" grpId="0"/>
      <p:bldP spid="90" grpId="0"/>
      <p:bldP spid="96" grpId="0"/>
      <p:bldP spid="97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0C0C6-4A47-8616-DB2F-1FCD5382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DC6932-AA56-9002-0282-385916E4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313283-AFA6-40AE-0D42-AFE9E3861777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38.125 x 10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FAC447-7F67-1470-F916-0ADA20FFF74B}"/>
              </a:ext>
            </a:extLst>
          </p:cNvPr>
          <p:cNvGraphicFramePr>
            <a:graphicFrameLocks noGrp="1"/>
          </p:cNvGraphicFramePr>
          <p:nvPr/>
        </p:nvGraphicFramePr>
        <p:xfrm>
          <a:off x="423658" y="1774710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0E6D0C-210E-F64B-1773-DD14FC49FFCD}"/>
              </a:ext>
            </a:extLst>
          </p:cNvPr>
          <p:cNvSpPr/>
          <p:nvPr/>
        </p:nvSpPr>
        <p:spPr>
          <a:xfrm>
            <a:off x="1606020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2ECD5-CEF2-F98E-D5A0-8DC8CEED16DE}"/>
              </a:ext>
            </a:extLst>
          </p:cNvPr>
          <p:cNvSpPr/>
          <p:nvPr/>
        </p:nvSpPr>
        <p:spPr>
          <a:xfrm>
            <a:off x="2649499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09329-118C-1049-7E18-2201CEE8EB8F}"/>
              </a:ext>
            </a:extLst>
          </p:cNvPr>
          <p:cNvSpPr/>
          <p:nvPr/>
        </p:nvSpPr>
        <p:spPr>
          <a:xfrm>
            <a:off x="3692978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8F9D9-164C-1CD3-DEEF-BE0F5AB80EEC}"/>
              </a:ext>
            </a:extLst>
          </p:cNvPr>
          <p:cNvSpPr/>
          <p:nvPr/>
        </p:nvSpPr>
        <p:spPr>
          <a:xfrm>
            <a:off x="4736457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E12F2-429A-9634-1119-0430EE11096B}"/>
              </a:ext>
            </a:extLst>
          </p:cNvPr>
          <p:cNvSpPr/>
          <p:nvPr/>
        </p:nvSpPr>
        <p:spPr>
          <a:xfrm>
            <a:off x="5779936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DC59D-25B5-406E-2647-457366289792}"/>
              </a:ext>
            </a:extLst>
          </p:cNvPr>
          <p:cNvSpPr/>
          <p:nvPr/>
        </p:nvSpPr>
        <p:spPr>
          <a:xfrm>
            <a:off x="682341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F78EA-D306-4182-3D4D-52D062DA83F1}"/>
              </a:ext>
            </a:extLst>
          </p:cNvPr>
          <p:cNvSpPr/>
          <p:nvPr/>
        </p:nvSpPr>
        <p:spPr>
          <a:xfrm>
            <a:off x="5182174" y="128012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6EE81-2938-ED7A-FA76-9F0C98E6982C}"/>
              </a:ext>
            </a:extLst>
          </p:cNvPr>
          <p:cNvSpPr/>
          <p:nvPr/>
        </p:nvSpPr>
        <p:spPr>
          <a:xfrm>
            <a:off x="5189881" y="179270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DBD92-4085-32CD-B59D-89B32608A5DA}"/>
              </a:ext>
            </a:extLst>
          </p:cNvPr>
          <p:cNvSpPr/>
          <p:nvPr/>
        </p:nvSpPr>
        <p:spPr>
          <a:xfrm>
            <a:off x="786689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4385B-5821-4348-7299-863A8BAC31BC}"/>
              </a:ext>
            </a:extLst>
          </p:cNvPr>
          <p:cNvSpPr/>
          <p:nvPr/>
        </p:nvSpPr>
        <p:spPr>
          <a:xfrm>
            <a:off x="328713" y="1788079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6A1FF-63E9-0997-C329-194F7D50D6D6}"/>
              </a:ext>
            </a:extLst>
          </p:cNvPr>
          <p:cNvGrpSpPr/>
          <p:nvPr/>
        </p:nvGrpSpPr>
        <p:grpSpPr>
          <a:xfrm>
            <a:off x="3597061" y="2283204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0E145F-DD25-A847-FF8A-7DAD57E84846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CDA6D3-B31C-80E1-4091-F6B88EDDB055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880B54-616E-4CBF-A6C4-99AEA661BF4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A7D1D7-A862-F344-FF76-34B0F30AAEC3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40546-6BC8-7E92-8646-A925FE656090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D3AF0A-F4C6-5E45-BFC0-6C3503CE27AB}"/>
              </a:ext>
            </a:extLst>
          </p:cNvPr>
          <p:cNvGrpSpPr/>
          <p:nvPr/>
        </p:nvGrpSpPr>
        <p:grpSpPr>
          <a:xfrm>
            <a:off x="2543967" y="2283204"/>
            <a:ext cx="5214424" cy="707886"/>
            <a:chOff x="3595527" y="5004555"/>
            <a:chExt cx="5214424" cy="707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A0B088-7215-5A26-7F47-2D56352EBFD0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26089C-A06B-D002-B74A-ADFBF18C9D27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CB2FE5-8D85-6BD7-E9C7-0C1E58F0EEF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A8949C-C890-ED9A-E8D3-5107405EE6FC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F8C1F6-1603-B696-D508-7F2E947B853A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D91523-BC43-C92C-17AC-848EC9D98015}"/>
              </a:ext>
            </a:extLst>
          </p:cNvPr>
          <p:cNvGrpSpPr/>
          <p:nvPr/>
        </p:nvGrpSpPr>
        <p:grpSpPr>
          <a:xfrm>
            <a:off x="1461110" y="2289963"/>
            <a:ext cx="5214424" cy="707886"/>
            <a:chOff x="3595527" y="5004555"/>
            <a:chExt cx="5214424" cy="7078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7C2B88-6077-3094-B32E-3B67BED9F14B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E2808E-B33F-55AA-4900-B77B3B21D65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3F9884-C943-EC71-ACA2-3D7AD1F0ED8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A54594-C8C2-FAAC-B43D-84517D97915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86129F-19F1-E258-BC0D-3120B9E9CE88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592B5F4-6584-1A5B-CE1F-33D6FC3BF9AD}"/>
              </a:ext>
            </a:extLst>
          </p:cNvPr>
          <p:cNvGrpSpPr/>
          <p:nvPr/>
        </p:nvGrpSpPr>
        <p:grpSpPr>
          <a:xfrm>
            <a:off x="2833704" y="2987919"/>
            <a:ext cx="5533547" cy="971844"/>
            <a:chOff x="2833704" y="2987919"/>
            <a:chExt cx="5533547" cy="97184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E790AA-E677-4C73-429F-C0779AF23A95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3EE5E32-4C0F-78D3-CCC1-D37334122892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6" name="Arrow: Curved Left 105">
                  <a:extLst>
                    <a:ext uri="{FF2B5EF4-FFF2-40B4-BE49-F238E27FC236}">
                      <a16:creationId xmlns:a16="http://schemas.microsoft.com/office/drawing/2014/main" id="{AC7F5E2B-B9FE-0B48-61EE-5561CB12E3C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9BD6647-E5E3-96A2-A55E-29732C3010CF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7EA55AC-E574-90E9-0479-23563542319E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4" name="Arrow: Curved Left 103">
                  <a:extLst>
                    <a:ext uri="{FF2B5EF4-FFF2-40B4-BE49-F238E27FC236}">
                      <a16:creationId xmlns:a16="http://schemas.microsoft.com/office/drawing/2014/main" id="{5D5FA9A4-9A19-A969-FDF9-E12EA6FDC7D9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361FA0F-555E-C91E-32B5-3E529521462C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E06F440-FDC8-D69C-B5BC-A520FE7E083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0" name="Arrow: Curved Left 99">
                  <a:extLst>
                    <a:ext uri="{FF2B5EF4-FFF2-40B4-BE49-F238E27FC236}">
                      <a16:creationId xmlns:a16="http://schemas.microsoft.com/office/drawing/2014/main" id="{4C08216A-DCC2-95EB-2656-E3DC1067572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99230C3-4B95-694A-BC6E-86F9C7A81D37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EF41BD4-4A8F-5749-4A62-E0244C2137B4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65" name="Arrow: Curved Left 64">
                  <a:extLst>
                    <a:ext uri="{FF2B5EF4-FFF2-40B4-BE49-F238E27FC236}">
                      <a16:creationId xmlns:a16="http://schemas.microsoft.com/office/drawing/2014/main" id="{FCE012E8-D179-C904-1979-A592293386B6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E61717E-2C9B-EF79-5FBD-FDD54FA116E9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1AB14D2-D556-75B4-59D5-0499AC40026B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45" name="Arrow: Curved Left 144">
                <a:extLst>
                  <a:ext uri="{FF2B5EF4-FFF2-40B4-BE49-F238E27FC236}">
                    <a16:creationId xmlns:a16="http://schemas.microsoft.com/office/drawing/2014/main" id="{8D409DFD-AEBF-C8DF-1456-80977DBB94C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697B410-E50C-DF82-9853-744018FCEC80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D671574-BB9A-ADBF-CE31-A72D5ACBB57A}"/>
              </a:ext>
            </a:extLst>
          </p:cNvPr>
          <p:cNvGrpSpPr/>
          <p:nvPr/>
        </p:nvGrpSpPr>
        <p:grpSpPr>
          <a:xfrm>
            <a:off x="1728819" y="3005170"/>
            <a:ext cx="5533547" cy="971844"/>
            <a:chOff x="2833704" y="2987919"/>
            <a:chExt cx="5533547" cy="97184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9F77849-AB4E-5F36-2484-FA85D688F214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14A0E09-F0BF-6637-3B96-0B5040948EE3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3" name="Arrow: Curved Left 162">
                  <a:extLst>
                    <a:ext uri="{FF2B5EF4-FFF2-40B4-BE49-F238E27FC236}">
                      <a16:creationId xmlns:a16="http://schemas.microsoft.com/office/drawing/2014/main" id="{A4335527-61A2-6F16-ED05-C5B4DC2EDDA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611FBB1-16DC-17EE-E77A-53736EB2A3F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496EF09-DEE9-0804-50CE-5F36511202AD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1" name="Arrow: Curved Left 160">
                  <a:extLst>
                    <a:ext uri="{FF2B5EF4-FFF2-40B4-BE49-F238E27FC236}">
                      <a16:creationId xmlns:a16="http://schemas.microsoft.com/office/drawing/2014/main" id="{9664F393-7643-37C2-3189-862F73208FAF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0DCA79C-8166-046C-9532-B268730C6B4A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2C0278C-893C-33B0-CE78-66BD2E5BDFE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9" name="Arrow: Curved Left 158">
                  <a:extLst>
                    <a:ext uri="{FF2B5EF4-FFF2-40B4-BE49-F238E27FC236}">
                      <a16:creationId xmlns:a16="http://schemas.microsoft.com/office/drawing/2014/main" id="{F733E3FA-2F2F-2DEB-AF9F-12601FB1E2F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FB6D0DE-84A5-E66F-0167-D3BD9CFAA3C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1CDA13B-F157-2402-14AE-B0FBFA3958BD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7" name="Arrow: Curved Left 156">
                  <a:extLst>
                    <a:ext uri="{FF2B5EF4-FFF2-40B4-BE49-F238E27FC236}">
                      <a16:creationId xmlns:a16="http://schemas.microsoft.com/office/drawing/2014/main" id="{10EEA12C-D3FB-DA69-8AAB-D3D319D6BFEA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69727C4-D400-A2EC-C424-32D51EC52A7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BED06F6-24F2-E343-0052-37E8C37B6619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51" name="Arrow: Curved Left 150">
                <a:extLst>
                  <a:ext uri="{FF2B5EF4-FFF2-40B4-BE49-F238E27FC236}">
                    <a16:creationId xmlns:a16="http://schemas.microsoft.com/office/drawing/2014/main" id="{7FA076A2-FE2F-6928-38F7-0D9DAB8D3AA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CA0294D-38DE-744D-F530-2FDC1817687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9CD5584-9D6D-C931-C18A-C52C38288019}"/>
              </a:ext>
            </a:extLst>
          </p:cNvPr>
          <p:cNvGrpSpPr/>
          <p:nvPr/>
        </p:nvGrpSpPr>
        <p:grpSpPr>
          <a:xfrm>
            <a:off x="646322" y="2991090"/>
            <a:ext cx="5533547" cy="971844"/>
            <a:chOff x="2833704" y="2987919"/>
            <a:chExt cx="5533547" cy="97184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D8FE064-9001-4282-EAAD-5784B43968E1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F5402EA-1695-C7AB-5694-364230A33F91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80" name="Arrow: Curved Left 179">
                  <a:extLst>
                    <a:ext uri="{FF2B5EF4-FFF2-40B4-BE49-F238E27FC236}">
                      <a16:creationId xmlns:a16="http://schemas.microsoft.com/office/drawing/2014/main" id="{B51666CE-DB9F-DF62-91A1-A47E22B4CF6B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97B8FE32-8BB9-590C-959F-67571BF0683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F573569-5010-B771-94C1-4DFE9A6EB5E6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8" name="Arrow: Curved Left 177">
                  <a:extLst>
                    <a:ext uri="{FF2B5EF4-FFF2-40B4-BE49-F238E27FC236}">
                      <a16:creationId xmlns:a16="http://schemas.microsoft.com/office/drawing/2014/main" id="{CF64E254-04D5-B933-580D-DEC7699876C3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FED4CE9-3DFB-A14C-E3DB-4A51FEBF1F5D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AD5E97A-949D-4CF7-714B-FDDAAD3DD4B5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6" name="Arrow: Curved Left 175">
                  <a:extLst>
                    <a:ext uri="{FF2B5EF4-FFF2-40B4-BE49-F238E27FC236}">
                      <a16:creationId xmlns:a16="http://schemas.microsoft.com/office/drawing/2014/main" id="{9CBC2EFD-5492-CD57-A7DB-EC8310EF1ED4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C1ADA75-1389-995B-BD30-DD30AE7CF78E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50144D9-C294-2B63-C55F-1E46EAFC5C13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4" name="Arrow: Curved Left 173">
                  <a:extLst>
                    <a:ext uri="{FF2B5EF4-FFF2-40B4-BE49-F238E27FC236}">
                      <a16:creationId xmlns:a16="http://schemas.microsoft.com/office/drawing/2014/main" id="{B16D3E3B-CE38-A05B-EA50-B59906C64FE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115DB78-0C91-EB41-7716-2D05BB7FF5B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BCA65A7-EE8D-5570-084A-CF798A46D5F6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68" name="Arrow: Curved Left 167">
                <a:extLst>
                  <a:ext uri="{FF2B5EF4-FFF2-40B4-BE49-F238E27FC236}">
                    <a16:creationId xmlns:a16="http://schemas.microsoft.com/office/drawing/2014/main" id="{F85D645C-472A-0F3E-6FF6-2647C6237B5A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33F085C-5188-FC8D-C23C-28B1D54E2715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EAAF999E-71C9-7FD4-3DC2-0A6DBFDB6911}"/>
              </a:ext>
            </a:extLst>
          </p:cNvPr>
          <p:cNvGraphicFramePr>
            <a:graphicFrameLocks noGrp="1"/>
          </p:cNvGraphicFramePr>
          <p:nvPr/>
        </p:nvGraphicFramePr>
        <p:xfrm>
          <a:off x="498642" y="4570871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0FC8502A-CA95-1B18-393D-891F2A5D4C08}"/>
              </a:ext>
            </a:extLst>
          </p:cNvPr>
          <p:cNvSpPr/>
          <p:nvPr/>
        </p:nvSpPr>
        <p:spPr>
          <a:xfrm>
            <a:off x="1681004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DEBEC57-7F2F-A3A4-97EB-77C0EDBDBEF7}"/>
              </a:ext>
            </a:extLst>
          </p:cNvPr>
          <p:cNvSpPr/>
          <p:nvPr/>
        </p:nvSpPr>
        <p:spPr>
          <a:xfrm>
            <a:off x="2724483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976AEE0-ADF3-F6DD-60E7-71CE4F8D9A48}"/>
              </a:ext>
            </a:extLst>
          </p:cNvPr>
          <p:cNvSpPr/>
          <p:nvPr/>
        </p:nvSpPr>
        <p:spPr>
          <a:xfrm>
            <a:off x="3767962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12EC33D-3E53-DD90-0725-704B5BFDFAE7}"/>
              </a:ext>
            </a:extLst>
          </p:cNvPr>
          <p:cNvSpPr/>
          <p:nvPr/>
        </p:nvSpPr>
        <p:spPr>
          <a:xfrm>
            <a:off x="4811441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02404C8-FA72-8304-ACB1-5E5A20B82893}"/>
              </a:ext>
            </a:extLst>
          </p:cNvPr>
          <p:cNvSpPr/>
          <p:nvPr/>
        </p:nvSpPr>
        <p:spPr>
          <a:xfrm>
            <a:off x="5854920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713C262-D496-579C-E7D9-E771121C6EBB}"/>
              </a:ext>
            </a:extLst>
          </p:cNvPr>
          <p:cNvSpPr/>
          <p:nvPr/>
        </p:nvSpPr>
        <p:spPr>
          <a:xfrm>
            <a:off x="689839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8621DC-7A32-881D-F518-CC1F01189202}"/>
              </a:ext>
            </a:extLst>
          </p:cNvPr>
          <p:cNvSpPr/>
          <p:nvPr/>
        </p:nvSpPr>
        <p:spPr>
          <a:xfrm>
            <a:off x="5253970" y="411597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CEDA441-C51F-5FE3-A77D-42F8E9410238}"/>
              </a:ext>
            </a:extLst>
          </p:cNvPr>
          <p:cNvSpPr/>
          <p:nvPr/>
        </p:nvSpPr>
        <p:spPr>
          <a:xfrm>
            <a:off x="5271184" y="457355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E4ECB50-4E8C-26F1-0210-88835B626F89}"/>
              </a:ext>
            </a:extLst>
          </p:cNvPr>
          <p:cNvSpPr/>
          <p:nvPr/>
        </p:nvSpPr>
        <p:spPr>
          <a:xfrm>
            <a:off x="794187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B49E529-8C07-6DD7-DFBD-63EAED78F4D3}"/>
              </a:ext>
            </a:extLst>
          </p:cNvPr>
          <p:cNvSpPr/>
          <p:nvPr/>
        </p:nvSpPr>
        <p:spPr>
          <a:xfrm>
            <a:off x="403697" y="4584240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1F71B2B-B7A1-5A82-6AEE-88DBDB30F8C0}"/>
              </a:ext>
            </a:extLst>
          </p:cNvPr>
          <p:cNvGrpSpPr/>
          <p:nvPr/>
        </p:nvGrpSpPr>
        <p:grpSpPr>
          <a:xfrm>
            <a:off x="3750401" y="5076531"/>
            <a:ext cx="5214424" cy="707886"/>
            <a:chOff x="3595527" y="5004555"/>
            <a:chExt cx="5214424" cy="707886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A518574-F532-C989-40E6-A53C5CB7BC5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D9C1D30-5D6D-2EEF-6181-9163CD082508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64BB9FC-BC95-0AC9-FE9E-587448DDABDB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DEEE3E4-1578-50C2-2B41-D5912A783E28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0F859AD-6C58-DB3E-61C9-7CEA1D345DD1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0D11B46-61D5-9DD2-FD3D-220EBCB1E10C}"/>
              </a:ext>
            </a:extLst>
          </p:cNvPr>
          <p:cNvGrpSpPr/>
          <p:nvPr/>
        </p:nvGrpSpPr>
        <p:grpSpPr>
          <a:xfrm>
            <a:off x="775163" y="5928875"/>
            <a:ext cx="3452708" cy="870887"/>
            <a:chOff x="775163" y="5928875"/>
            <a:chExt cx="3452708" cy="870887"/>
          </a:xfrm>
        </p:grpSpPr>
        <p:sp>
          <p:nvSpPr>
            <p:cNvPr id="262" name="Arrow: Curved Left 261">
              <a:extLst>
                <a:ext uri="{FF2B5EF4-FFF2-40B4-BE49-F238E27FC236}">
                  <a16:creationId xmlns:a16="http://schemas.microsoft.com/office/drawing/2014/main" id="{36E06FA0-1190-DD32-EBF4-458E8663B154}"/>
                </a:ext>
              </a:extLst>
            </p:cNvPr>
            <p:cNvSpPr/>
            <p:nvPr/>
          </p:nvSpPr>
          <p:spPr>
            <a:xfrm rot="5400000">
              <a:off x="2066073" y="4637965"/>
              <a:ext cx="870887" cy="345270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A98A3925-F7DD-EB82-C8EB-0FF76CD97A07}"/>
                </a:ext>
              </a:extLst>
            </p:cNvPr>
            <p:cNvSpPr/>
            <p:nvPr/>
          </p:nvSpPr>
          <p:spPr>
            <a:xfrm>
              <a:off x="1902360" y="6174743"/>
              <a:ext cx="1159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B0A7260-300D-A183-3D0A-6AC1D52C49E4}"/>
              </a:ext>
            </a:extLst>
          </p:cNvPr>
          <p:cNvSpPr/>
          <p:nvPr/>
        </p:nvSpPr>
        <p:spPr>
          <a:xfrm>
            <a:off x="1277808" y="344399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38.125 x 1000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7" y="13350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0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095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0955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095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34896 -0.00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at least </a:t>
            </a:r>
            <a:r>
              <a:rPr lang="en-US" sz="4000" b="1" dirty="0"/>
              <a:t>three different </a:t>
            </a:r>
            <a:r>
              <a:rPr lang="en-US" sz="4000" dirty="0"/>
              <a:t>calculations that </a:t>
            </a:r>
            <a:r>
              <a:rPr lang="en-US" sz="4000" b="1" dirty="0"/>
              <a:t>equal 52.15</a:t>
            </a:r>
            <a:r>
              <a:rPr lang="en-US" sz="4000" dirty="0"/>
              <a:t> using </a:t>
            </a:r>
            <a:r>
              <a:rPr lang="en-US" sz="4000" b="1" dirty="0"/>
              <a:t>only ×10 and ×100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2625749" y="2375348"/>
            <a:ext cx="674469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.215 x 10 </a:t>
            </a: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0.5215 x 100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0.5215 x 10 x 10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0.05215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140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2.8    x   ?    = 28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078604" y="154244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325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1.7    x   ?    = 170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58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4.9  = 490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  = 320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5530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8.5   x   ?   x   ?  = 850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673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4.2   x   ?   x   ?  x  ?   = 4200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959625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6" y="3316609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39856" y="4292814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171695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356482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201196" y="602584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503F1-275A-26D4-62E7-A785ECBC460E}"/>
              </a:ext>
            </a:extLst>
          </p:cNvPr>
          <p:cNvSpPr/>
          <p:nvPr/>
        </p:nvSpPr>
        <p:spPr>
          <a:xfrm>
            <a:off x="5382947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3C35D-8BE9-0A95-5FDC-94955D20D40E}"/>
              </a:ext>
            </a:extLst>
          </p:cNvPr>
          <p:cNvSpPr/>
          <p:nvPr/>
        </p:nvSpPr>
        <p:spPr>
          <a:xfrm>
            <a:off x="6442471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3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1366</TotalTime>
  <Words>219</Words>
  <Application>Microsoft Office PowerPoint</Application>
  <PresentationFormat>On-screen Show (4:3)</PresentationFormat>
  <Paragraphs>127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2026-03-26T16:30:52Z</dcterms:modified>
  <cp:category/>
</cp:coreProperties>
</file>