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9" r:id="rId2"/>
    <p:sldId id="292" r:id="rId3"/>
    <p:sldId id="293" r:id="rId4"/>
    <p:sldId id="294" r:id="rId5"/>
    <p:sldId id="295" r:id="rId6"/>
    <p:sldId id="284" r:id="rId7"/>
    <p:sldId id="296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1149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Cartoon purple cylinder with arms and legs holding a paper&#10;&#10;AI-generated content may be incorrect.">
            <a:extLst>
              <a:ext uri="{FF2B5EF4-FFF2-40B4-BE49-F238E27FC236}">
                <a16:creationId xmlns:a16="http://schemas.microsoft.com/office/drawing/2014/main" id="{710C9701-3769-4AFF-AF12-0A2DC2D96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267" y="1673508"/>
            <a:ext cx="3845781" cy="4163687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3587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21BDF9-4074-195F-1E77-5368F9C3A0C2}"/>
              </a:ext>
            </a:extLst>
          </p:cNvPr>
          <p:cNvSpPr txBox="1"/>
          <p:nvPr/>
        </p:nvSpPr>
        <p:spPr>
          <a:xfrm>
            <a:off x="1801409" y="917327"/>
            <a:ext cx="61950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dirty="0"/>
              <a:t>Recap: x8 Table </a:t>
            </a:r>
          </a:p>
        </p:txBody>
      </p:sp>
    </p:spTree>
    <p:extLst>
      <p:ext uri="{BB962C8B-B14F-4D97-AF65-F5344CB8AC3E}">
        <p14:creationId xmlns:p14="http://schemas.microsoft.com/office/powerpoint/2010/main" val="1344569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48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0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F20F79-BC04-1C9C-B31C-4728519E3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BD83511-0CBB-728C-7361-FE9F450191D0}"/>
              </a:ext>
            </a:extLst>
          </p:cNvPr>
          <p:cNvSpPr/>
          <p:nvPr/>
        </p:nvSpPr>
        <p:spPr>
          <a:xfrm>
            <a:off x="3698234" y="2571289"/>
            <a:ext cx="2160000" cy="2160000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AB003243-3813-BDF7-3637-C6EEEF537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1" y="1611598"/>
            <a:ext cx="1233968" cy="1356683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6FDCD2D8-7EA3-5822-EC87-C75694E6DC9B}"/>
              </a:ext>
            </a:extLst>
          </p:cNvPr>
          <p:cNvSpPr/>
          <p:nvPr/>
        </p:nvSpPr>
        <p:spPr>
          <a:xfrm>
            <a:off x="1887795" y="509785"/>
            <a:ext cx="6853082" cy="1432675"/>
          </a:xfrm>
          <a:prstGeom prst="wedgeRoundRectCallout">
            <a:avLst>
              <a:gd name="adj1" fmla="val -62472"/>
              <a:gd name="adj2" fmla="val 7004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670F44C0-C4A7-5573-F8EA-0D56D466F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8914937-178D-434F-6C17-69AC5A203DEF}"/>
              </a:ext>
            </a:extLst>
          </p:cNvPr>
          <p:cNvSpPr txBox="1"/>
          <p:nvPr/>
        </p:nvSpPr>
        <p:spPr>
          <a:xfrm>
            <a:off x="2064518" y="687513"/>
            <a:ext cx="63027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What’s special about the array </a:t>
            </a:r>
          </a:p>
          <a:p>
            <a:pPr algn="ctr"/>
            <a:r>
              <a:rPr lang="en-US" sz="3200" b="1" dirty="0"/>
              <a:t>formed by 8 × 8?</a:t>
            </a:r>
            <a:endParaRPr lang="en-GB" sz="3200" b="1" dirty="0"/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5CF43FE4-12C3-2CBD-0B1B-5A0294505D4F}"/>
              </a:ext>
            </a:extLst>
          </p:cNvPr>
          <p:cNvSpPr/>
          <p:nvPr/>
        </p:nvSpPr>
        <p:spPr>
          <a:xfrm>
            <a:off x="1887795" y="509785"/>
            <a:ext cx="6853082" cy="1432675"/>
          </a:xfrm>
          <a:prstGeom prst="wedgeRoundRectCallout">
            <a:avLst>
              <a:gd name="adj1" fmla="val -62472"/>
              <a:gd name="adj2" fmla="val 7004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An </a:t>
            </a:r>
            <a:r>
              <a:rPr lang="en-US" sz="3200" b="1" dirty="0">
                <a:solidFill>
                  <a:schemeClr val="tx1"/>
                </a:solidFill>
              </a:rPr>
              <a:t>8 by 8 array</a:t>
            </a:r>
            <a:r>
              <a:rPr lang="en-US" sz="3200" dirty="0">
                <a:solidFill>
                  <a:schemeClr val="tx1"/>
                </a:solidFill>
              </a:rPr>
              <a:t> is special because it’s a </a:t>
            </a:r>
            <a:r>
              <a:rPr lang="en-US" sz="3200" b="1" dirty="0">
                <a:solidFill>
                  <a:schemeClr val="tx1"/>
                </a:solidFill>
              </a:rPr>
              <a:t>square array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2E72E8F-E989-E11E-D6D3-682CCB5BA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859A6F1-8513-677C-B513-7A98C070575D}"/>
              </a:ext>
            </a:extLst>
          </p:cNvPr>
          <p:cNvSpPr/>
          <p:nvPr/>
        </p:nvSpPr>
        <p:spPr>
          <a:xfrm>
            <a:off x="935035" y="5401046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8 x 8 = ___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2515C3-05A1-CFB3-92EA-CEB91E0C956F}"/>
              </a:ext>
            </a:extLst>
          </p:cNvPr>
          <p:cNvSpPr/>
          <p:nvPr/>
        </p:nvSpPr>
        <p:spPr>
          <a:xfrm>
            <a:off x="2064518" y="5391506"/>
            <a:ext cx="73938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BD32F58-D856-4FBF-3DC8-CFA95B43959B}"/>
              </a:ext>
            </a:extLst>
          </p:cNvPr>
          <p:cNvGrpSpPr/>
          <p:nvPr/>
        </p:nvGrpSpPr>
        <p:grpSpPr>
          <a:xfrm>
            <a:off x="3725474" y="2595121"/>
            <a:ext cx="2124226" cy="2065623"/>
            <a:chOff x="3420696" y="2396189"/>
            <a:chExt cx="2124226" cy="206562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640E517-3A03-8BE1-D2EA-E742F0719C71}"/>
                </a:ext>
              </a:extLst>
            </p:cNvPr>
            <p:cNvGrpSpPr/>
            <p:nvPr/>
          </p:nvGrpSpPr>
          <p:grpSpPr>
            <a:xfrm>
              <a:off x="3420696" y="2396189"/>
              <a:ext cx="2124226" cy="1011608"/>
              <a:chOff x="3433933" y="2396189"/>
              <a:chExt cx="2124226" cy="1011608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473E6C4-41F1-4A99-21C2-0479CEA748DF}"/>
                  </a:ext>
                </a:extLst>
              </p:cNvPr>
              <p:cNvGrpSpPr/>
              <p:nvPr/>
            </p:nvGrpSpPr>
            <p:grpSpPr>
              <a:xfrm>
                <a:off x="3433933" y="2396189"/>
                <a:ext cx="1049578" cy="1011608"/>
                <a:chOff x="3414268" y="1961849"/>
                <a:chExt cx="1559349" cy="1647151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019FE988-F9D3-D27E-102F-4D1ACE90CA4C}"/>
                    </a:ext>
                  </a:extLst>
                </p:cNvPr>
                <p:cNvGrpSpPr/>
                <p:nvPr/>
              </p:nvGrpSpPr>
              <p:grpSpPr>
                <a:xfrm>
                  <a:off x="3414268" y="19618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196" name="Oval 195">
                    <a:extLst>
                      <a:ext uri="{FF2B5EF4-FFF2-40B4-BE49-F238E27FC236}">
                        <a16:creationId xmlns:a16="http://schemas.microsoft.com/office/drawing/2014/main" id="{584D2064-D51E-2DC2-7FF7-B6AFF89F596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7" name="Oval 196">
                    <a:extLst>
                      <a:ext uri="{FF2B5EF4-FFF2-40B4-BE49-F238E27FC236}">
                        <a16:creationId xmlns:a16="http://schemas.microsoft.com/office/drawing/2014/main" id="{8B1A81E1-ADAD-831D-7226-FD83CA19859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8" name="Oval 197">
                    <a:extLst>
                      <a:ext uri="{FF2B5EF4-FFF2-40B4-BE49-F238E27FC236}">
                        <a16:creationId xmlns:a16="http://schemas.microsoft.com/office/drawing/2014/main" id="{AB7A12ED-698F-95CD-F4B3-B34A781683C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" name="Oval 1">
                    <a:extLst>
                      <a:ext uri="{FF2B5EF4-FFF2-40B4-BE49-F238E27FC236}">
                        <a16:creationId xmlns:a16="http://schemas.microsoft.com/office/drawing/2014/main" id="{B36565CA-F4C2-4F0E-71D3-A08E924BAA4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0995D9C4-B16C-D526-98E8-5679BA78967C}"/>
                    </a:ext>
                  </a:extLst>
                </p:cNvPr>
                <p:cNvGrpSpPr/>
                <p:nvPr/>
              </p:nvGrpSpPr>
              <p:grpSpPr>
                <a:xfrm>
                  <a:off x="3414268" y="3249000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9BA48518-2314-0C79-1031-B2DE9379315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9204C1FE-C05A-15E9-E9AC-7A3A034470B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9AFDC03E-0590-41E7-0B74-0A7A09EB5A0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F49610E3-3F7F-E53A-0BB1-1233F4FE3A6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1A84DBB1-C941-D0C6-760F-2CFD39CDE075}"/>
                    </a:ext>
                  </a:extLst>
                </p:cNvPr>
                <p:cNvGrpSpPr/>
                <p:nvPr/>
              </p:nvGrpSpPr>
              <p:grpSpPr>
                <a:xfrm>
                  <a:off x="3414268" y="239089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5F5FAC3F-0B01-14E1-513B-B6E9496C0CC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21C249CF-3108-072D-9A57-0A038CC1886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3722A3B3-2821-09B2-3272-28783EA7D0B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447B89E3-9DA3-D0CD-7AE5-65AEFEBE6CB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5CC68D8C-B884-E5CE-00DF-0231A9D5201A}"/>
                    </a:ext>
                  </a:extLst>
                </p:cNvPr>
                <p:cNvGrpSpPr/>
                <p:nvPr/>
              </p:nvGrpSpPr>
              <p:grpSpPr>
                <a:xfrm>
                  <a:off x="3414268" y="28199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473F78C9-FB52-40CB-C913-FEA8DD2AA89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0BD4A352-591A-37F0-0AD7-1D7732671D5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F94B8AEF-0777-BCF2-6D68-1AE9A6926F2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03F38669-D7F3-545A-405A-C848658557D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DF9C249-27C6-13E3-93B7-22E745884F46}"/>
                  </a:ext>
                </a:extLst>
              </p:cNvPr>
              <p:cNvGrpSpPr/>
              <p:nvPr/>
            </p:nvGrpSpPr>
            <p:grpSpPr>
              <a:xfrm>
                <a:off x="4508581" y="2396189"/>
                <a:ext cx="1049578" cy="1011608"/>
                <a:chOff x="3414268" y="1961849"/>
                <a:chExt cx="1559349" cy="1647151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483F8801-A3D9-1E59-AD57-9F9F65E83F07}"/>
                    </a:ext>
                  </a:extLst>
                </p:cNvPr>
                <p:cNvGrpSpPr/>
                <p:nvPr/>
              </p:nvGrpSpPr>
              <p:grpSpPr>
                <a:xfrm>
                  <a:off x="3414268" y="19618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11616486-25D3-DCA0-B7FB-89A0F409951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3B77D3CC-8E48-923B-403E-AE14BFAC9A2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552D8E5D-2128-4159-EF8C-5C4D1120078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D4F79302-F1BD-4DFD-8154-B055C102D8B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30E2695E-F1F4-2F5E-EBFD-6D81756459E6}"/>
                    </a:ext>
                  </a:extLst>
                </p:cNvPr>
                <p:cNvGrpSpPr/>
                <p:nvPr/>
              </p:nvGrpSpPr>
              <p:grpSpPr>
                <a:xfrm>
                  <a:off x="3414268" y="3249000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E33612B7-72D5-4B2C-CD72-ACA7631D002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A2110A06-C719-F4FC-09C2-48CDE34EB9B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8636A667-4F08-7917-1B14-E9762757E98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2B9AE8C8-F036-659B-AF95-89552D2255F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937B975D-D30A-AF38-0542-C7D21683ADFB}"/>
                    </a:ext>
                  </a:extLst>
                </p:cNvPr>
                <p:cNvGrpSpPr/>
                <p:nvPr/>
              </p:nvGrpSpPr>
              <p:grpSpPr>
                <a:xfrm>
                  <a:off x="3414268" y="239089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FB296F6A-1B58-F5F4-2370-4074C70AB5A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D92F9D64-FD76-C9A8-F13C-D4D19F59C58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0A365948-433C-BA71-B07C-4CF43768FC7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8616EFB5-B370-366A-E44F-6069F5886E0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188534ED-58E0-0F39-1B29-BBE392C552B2}"/>
                    </a:ext>
                  </a:extLst>
                </p:cNvPr>
                <p:cNvGrpSpPr/>
                <p:nvPr/>
              </p:nvGrpSpPr>
              <p:grpSpPr>
                <a:xfrm>
                  <a:off x="3414268" y="28199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C16EAAD0-3111-D73D-2CD2-837398285F4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B51646A1-F9E2-F4B4-04D7-0ED59B58EC3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8818D1D7-E73D-5D6F-CF7F-110E6A3A467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6CA9999F-30FE-1074-8073-BFAFA683FCF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252DD0A-D3A3-276A-8187-EC2D1CBC82AC}"/>
                </a:ext>
              </a:extLst>
            </p:cNvPr>
            <p:cNvGrpSpPr/>
            <p:nvPr/>
          </p:nvGrpSpPr>
          <p:grpSpPr>
            <a:xfrm>
              <a:off x="3420696" y="3450204"/>
              <a:ext cx="2124226" cy="1011608"/>
              <a:chOff x="3433933" y="2396189"/>
              <a:chExt cx="2124226" cy="1011608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4D4B9A5-45A8-9514-1A47-E76949B10C72}"/>
                  </a:ext>
                </a:extLst>
              </p:cNvPr>
              <p:cNvGrpSpPr/>
              <p:nvPr/>
            </p:nvGrpSpPr>
            <p:grpSpPr>
              <a:xfrm>
                <a:off x="3433933" y="2396189"/>
                <a:ext cx="1049578" cy="1011608"/>
                <a:chOff x="3414268" y="1961849"/>
                <a:chExt cx="1559349" cy="1647151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33BB9795-4CC1-1054-6016-B18D76F06D88}"/>
                    </a:ext>
                  </a:extLst>
                </p:cNvPr>
                <p:cNvGrpSpPr/>
                <p:nvPr/>
              </p:nvGrpSpPr>
              <p:grpSpPr>
                <a:xfrm>
                  <a:off x="3414268" y="19618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1721A1B0-8DF2-1FC0-B970-7067F99C2A5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03317896-665B-5A77-2AC3-DD591DDC5FB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38FE26AA-5DDA-2651-FC3B-36A8AEEC71B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380297BA-AEC2-8B18-2195-591FC88433A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AE90839E-CE1C-92B5-5753-98A17788B657}"/>
                    </a:ext>
                  </a:extLst>
                </p:cNvPr>
                <p:cNvGrpSpPr/>
                <p:nvPr/>
              </p:nvGrpSpPr>
              <p:grpSpPr>
                <a:xfrm>
                  <a:off x="3414268" y="3249000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52012498-BCAF-5831-FFCA-1F4DF19089C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A551EA03-5A89-072E-2846-1F3EC7249B9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B734C264-DEFB-E5A6-32D8-A733C0AE416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5175D44C-EF3F-8EBA-9A93-00813035875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DA311610-AC64-D2D4-C957-99161D25919D}"/>
                    </a:ext>
                  </a:extLst>
                </p:cNvPr>
                <p:cNvGrpSpPr/>
                <p:nvPr/>
              </p:nvGrpSpPr>
              <p:grpSpPr>
                <a:xfrm>
                  <a:off x="3414268" y="239089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2F818E73-BB68-916F-94D4-D0B4EF51B51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020587FF-6483-B3AE-6BD2-B06741C32CB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87F593A3-DD90-DF41-7E20-00FFB05EF30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5B6C9681-B8C0-AF5B-A1BC-20AA41EDCB1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65FA9676-C417-4588-DFD1-42A0D56DC2F3}"/>
                    </a:ext>
                  </a:extLst>
                </p:cNvPr>
                <p:cNvGrpSpPr/>
                <p:nvPr/>
              </p:nvGrpSpPr>
              <p:grpSpPr>
                <a:xfrm>
                  <a:off x="3414268" y="28199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9D8AA768-1590-C786-9802-183369C7984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D58AE956-53D4-A5F3-A067-D35F24B302F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1CC45302-18C6-B4FF-B617-797DBDD0119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2051E047-1CEA-3F52-3844-FB5D8D973D5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18F294D-7DBA-6A3F-191F-E47D910C82B0}"/>
                  </a:ext>
                </a:extLst>
              </p:cNvPr>
              <p:cNvGrpSpPr/>
              <p:nvPr/>
            </p:nvGrpSpPr>
            <p:grpSpPr>
              <a:xfrm>
                <a:off x="4508581" y="2396189"/>
                <a:ext cx="1049578" cy="1011608"/>
                <a:chOff x="3414268" y="1961849"/>
                <a:chExt cx="1559349" cy="1647151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56AB7569-2B19-0B05-2509-DC659B7A28B3}"/>
                    </a:ext>
                  </a:extLst>
                </p:cNvPr>
                <p:cNvGrpSpPr/>
                <p:nvPr/>
              </p:nvGrpSpPr>
              <p:grpSpPr>
                <a:xfrm>
                  <a:off x="3414268" y="19618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AE51FCD8-CC18-ED67-5707-1ACFC44DBC6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51FCB3EE-2EA0-6883-E166-CD55F379F1C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5F8BC6A1-01B4-06B6-E0E9-E135487B48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D6028C5B-8C81-F330-2374-48C1A5F76A2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4FC0D8DE-9CF0-C721-B251-DFDC6AAB60E4}"/>
                    </a:ext>
                  </a:extLst>
                </p:cNvPr>
                <p:cNvGrpSpPr/>
                <p:nvPr/>
              </p:nvGrpSpPr>
              <p:grpSpPr>
                <a:xfrm>
                  <a:off x="3414268" y="3249000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279F830D-E58C-E2CB-1E40-EE22957AE1A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C438B554-9601-D7CF-CDC3-7676EDF1926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10B3D1A4-C5D3-2D38-3D2A-29B67D22474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D8963EC2-4E22-C71D-BFA9-E938D8044F1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429BEF67-2E60-2299-8908-484017501AEE}"/>
                    </a:ext>
                  </a:extLst>
                </p:cNvPr>
                <p:cNvGrpSpPr/>
                <p:nvPr/>
              </p:nvGrpSpPr>
              <p:grpSpPr>
                <a:xfrm>
                  <a:off x="3414268" y="239089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EFAC59E3-0477-3F70-EEB4-A188847ABB4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04BD29B1-6FA0-5DFB-6911-9B2AA75B91B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C022D8D9-A37E-2CF5-6E21-65A26D6C2DB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0E39B2B4-6399-D102-EC4D-0C746817358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32D8DFD0-6E9D-883C-5CBD-3025A970B373}"/>
                    </a:ext>
                  </a:extLst>
                </p:cNvPr>
                <p:cNvGrpSpPr/>
                <p:nvPr/>
              </p:nvGrpSpPr>
              <p:grpSpPr>
                <a:xfrm>
                  <a:off x="3414268" y="28199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3F006720-C95E-1840-7C8E-816A57E853C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A5183525-46D6-5122-0020-F9BDC232E2A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3EEA95DC-DF0C-19AB-95F5-0A8773B439D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09D610D5-28D3-5F22-5A82-A7C39A2F722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02115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31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FDBFAC-688C-51FC-A043-2C5119DFD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E476EAF7-4A86-F808-D013-4133E9EA4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1AD15C-3E5D-AC6E-E8C9-45C7C5BB0F71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1A9B2C7D-909D-6199-60EB-76996A80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/>
              <p:nvPr/>
            </p:nvSpPr>
            <p:spPr>
              <a:xfrm>
                <a:off x="1061106" y="1141313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9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06" y="1141313"/>
                <a:ext cx="2964588" cy="1323439"/>
              </a:xfrm>
              <a:prstGeom prst="rect">
                <a:avLst/>
              </a:prstGeom>
              <a:blipFill>
                <a:blip r:embed="rId4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D82E0C9-6441-0358-6746-35F72B752657}"/>
              </a:ext>
            </a:extLst>
          </p:cNvPr>
          <p:cNvSpPr/>
          <p:nvPr/>
        </p:nvSpPr>
        <p:spPr>
          <a:xfrm>
            <a:off x="2905806" y="1129034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/>
              <p:nvPr/>
            </p:nvSpPr>
            <p:spPr>
              <a:xfrm>
                <a:off x="4958479" y="1127687"/>
                <a:ext cx="3851904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10  -  8 x 1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479" y="1127687"/>
                <a:ext cx="3851904" cy="1323439"/>
              </a:xfrm>
              <a:prstGeom prst="rect">
                <a:avLst/>
              </a:prstGeom>
              <a:blipFill>
                <a:blip r:embed="rId5"/>
                <a:stretch>
                  <a:fillRect l="-5380" t="-10138" r="-5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EE3D9863-91A1-4F61-7473-AE473A8A72AC}"/>
              </a:ext>
            </a:extLst>
          </p:cNvPr>
          <p:cNvSpPr/>
          <p:nvPr/>
        </p:nvSpPr>
        <p:spPr>
          <a:xfrm>
            <a:off x="537919" y="4958867"/>
            <a:ext cx="78568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___</a:t>
            </a:r>
            <a:r>
              <a:rPr lang="en-US" sz="3600" dirty="0"/>
              <a:t> groups of 9 is the same as 8 groups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 of </a:t>
            </a:r>
            <a:r>
              <a:rPr lang="en-US" sz="3600" b="1" dirty="0"/>
              <a:t>____</a:t>
            </a:r>
            <a:r>
              <a:rPr lang="en-US" sz="3600" dirty="0"/>
              <a:t>  minus one group of  </a:t>
            </a:r>
            <a:r>
              <a:rPr lang="en-US" sz="3600" b="1" dirty="0"/>
              <a:t>___</a:t>
            </a:r>
            <a:endParaRPr lang="en-GB" sz="24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772E9AE-4743-0845-DEA8-4E2CBFD4CA14}"/>
              </a:ext>
            </a:extLst>
          </p:cNvPr>
          <p:cNvSpPr/>
          <p:nvPr/>
        </p:nvSpPr>
        <p:spPr>
          <a:xfrm>
            <a:off x="894160" y="4738148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CE246CE-8BD2-EC0C-31F0-54C77A8D3FE7}"/>
              </a:ext>
            </a:extLst>
          </p:cNvPr>
          <p:cNvSpPr/>
          <p:nvPr/>
        </p:nvSpPr>
        <p:spPr>
          <a:xfrm>
            <a:off x="1869147" y="5824556"/>
            <a:ext cx="11111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A26F731-5029-EE57-361A-BC7A7617C48C}"/>
              </a:ext>
            </a:extLst>
          </p:cNvPr>
          <p:cNvSpPr/>
          <p:nvPr/>
        </p:nvSpPr>
        <p:spPr>
          <a:xfrm>
            <a:off x="6817487" y="5789863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5" name="Picture 7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D54F857-7344-03CC-E529-C728479D8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49" y="87028"/>
            <a:ext cx="1233968" cy="1233968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A8B4843F-C3A4-B04B-5D01-89D6AF7907CE}"/>
              </a:ext>
            </a:extLst>
          </p:cNvPr>
          <p:cNvSpPr/>
          <p:nvPr/>
        </p:nvSpPr>
        <p:spPr>
          <a:xfrm>
            <a:off x="2969691" y="2343053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126137C-8182-2F1D-70D2-BFB71D8B461B}"/>
              </a:ext>
            </a:extLst>
          </p:cNvPr>
          <p:cNvSpPr/>
          <p:nvPr/>
        </p:nvSpPr>
        <p:spPr>
          <a:xfrm>
            <a:off x="1802350" y="182503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4C9FF0F-157C-D2DD-3B2F-5496E0AC3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294" y="66334"/>
            <a:ext cx="1302910" cy="1302466"/>
          </a:xfrm>
          <a:prstGeom prst="rect">
            <a:avLst/>
          </a:prstGeom>
        </p:spPr>
      </p:pic>
      <p:grpSp>
        <p:nvGrpSpPr>
          <p:cNvPr id="186" name="Group 185">
            <a:extLst>
              <a:ext uri="{FF2B5EF4-FFF2-40B4-BE49-F238E27FC236}">
                <a16:creationId xmlns:a16="http://schemas.microsoft.com/office/drawing/2014/main" id="{FFDC368A-33BF-683F-A96C-406703B0DB59}"/>
              </a:ext>
            </a:extLst>
          </p:cNvPr>
          <p:cNvGrpSpPr/>
          <p:nvPr/>
        </p:nvGrpSpPr>
        <p:grpSpPr>
          <a:xfrm>
            <a:off x="424047" y="2109754"/>
            <a:ext cx="3387470" cy="2283495"/>
            <a:chOff x="424047" y="2109754"/>
            <a:chExt cx="3387470" cy="2021853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8D8BF611-B61B-0242-D286-5FEB6E2A8E54}"/>
                </a:ext>
              </a:extLst>
            </p:cNvPr>
            <p:cNvGrpSpPr/>
            <p:nvPr/>
          </p:nvGrpSpPr>
          <p:grpSpPr>
            <a:xfrm>
              <a:off x="424047" y="2109754"/>
              <a:ext cx="3387470" cy="1001185"/>
              <a:chOff x="289042" y="2148315"/>
              <a:chExt cx="3655315" cy="1583286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D77C15C6-260A-CA31-68FC-85EED3B84DAC}"/>
                  </a:ext>
                </a:extLst>
              </p:cNvPr>
              <p:cNvGrpSpPr/>
              <p:nvPr/>
            </p:nvGrpSpPr>
            <p:grpSpPr>
              <a:xfrm>
                <a:off x="289042" y="2148315"/>
                <a:ext cx="3655315" cy="1168500"/>
                <a:chOff x="348540" y="2763175"/>
                <a:chExt cx="3655315" cy="1168500"/>
              </a:xfrm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66AC1196-7A77-3551-EA94-904839AF4ED5}"/>
                    </a:ext>
                  </a:extLst>
                </p:cNvPr>
                <p:cNvGrpSpPr/>
                <p:nvPr/>
              </p:nvGrpSpPr>
              <p:grpSpPr>
                <a:xfrm rot="5400000">
                  <a:off x="976436" y="2143171"/>
                  <a:ext cx="1160608" cy="2416400"/>
                  <a:chOff x="2526511" y="1509385"/>
                  <a:chExt cx="1160608" cy="2416400"/>
                </a:xfrm>
              </p:grpSpPr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203FA91D-C5C0-D1DA-8711-5A5B9F7EF86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7119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869209C4-3C52-57EF-759A-5E7539EE802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5504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B4FEE079-940F-75B9-D1B2-BFD814485F6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9387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5F7A189E-41E4-A057-E3FA-46955940660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6413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D17ECB9F-5B14-0E35-898B-9D4C66DAE61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4798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292BB0D1-4061-4172-8FBF-DCB05292098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8681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00CBA81F-7BDA-93B3-346A-52DDF0AEE623}"/>
                      </a:ext>
                    </a:extLst>
                  </p:cNvPr>
                  <p:cNvGrpSpPr/>
                  <p:nvPr/>
                </p:nvGrpSpPr>
                <p:grpSpPr>
                  <a:xfrm>
                    <a:off x="2526511" y="2329347"/>
                    <a:ext cx="1159902" cy="1596438"/>
                    <a:chOff x="523538" y="1816947"/>
                    <a:chExt cx="1159902" cy="1596438"/>
                  </a:xfrm>
                </p:grpSpPr>
                <p:sp>
                  <p:nvSpPr>
                    <p:cNvPr id="100" name="Oval 99">
                      <a:extLst>
                        <a:ext uri="{FF2B5EF4-FFF2-40B4-BE49-F238E27FC236}">
                          <a16:creationId xmlns:a16="http://schemas.microsoft.com/office/drawing/2014/main" id="{F7C52CF3-612E-B8F2-C9DB-CE0CECE490A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3440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1" name="Oval 100">
                      <a:extLst>
                        <a:ext uri="{FF2B5EF4-FFF2-40B4-BE49-F238E27FC236}">
                          <a16:creationId xmlns:a16="http://schemas.microsoft.com/office/drawing/2014/main" id="{1CA33C23-82D9-B252-AA60-193547FAB99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825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2" name="Oval 101">
                      <a:extLst>
                        <a:ext uri="{FF2B5EF4-FFF2-40B4-BE49-F238E27FC236}">
                          <a16:creationId xmlns:a16="http://schemas.microsoft.com/office/drawing/2014/main" id="{630E420F-3250-3C05-10CF-925C05964C7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708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3" name="Oval 102">
                      <a:extLst>
                        <a:ext uri="{FF2B5EF4-FFF2-40B4-BE49-F238E27FC236}">
                          <a16:creationId xmlns:a16="http://schemas.microsoft.com/office/drawing/2014/main" id="{902FC465-A53C-47D2-D60B-F80FA313034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2734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4" name="Oval 103">
                      <a:extLst>
                        <a:ext uri="{FF2B5EF4-FFF2-40B4-BE49-F238E27FC236}">
                          <a16:creationId xmlns:a16="http://schemas.microsoft.com/office/drawing/2014/main" id="{1E74F1C6-D458-3D98-0D4F-82A1F88426F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119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5" name="Oval 104">
                      <a:extLst>
                        <a:ext uri="{FF2B5EF4-FFF2-40B4-BE49-F238E27FC236}">
                          <a16:creationId xmlns:a16="http://schemas.microsoft.com/office/drawing/2014/main" id="{376E8622-0B99-3CFE-ABA8-F134EBA722A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002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6" name="Oval 105">
                      <a:extLst>
                        <a:ext uri="{FF2B5EF4-FFF2-40B4-BE49-F238E27FC236}">
                          <a16:creationId xmlns:a16="http://schemas.microsoft.com/office/drawing/2014/main" id="{15ACF06E-9EA3-30D7-18FD-C80649D6447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7" name="Oval 106">
                      <a:extLst>
                        <a:ext uri="{FF2B5EF4-FFF2-40B4-BE49-F238E27FC236}">
                          <a16:creationId xmlns:a16="http://schemas.microsoft.com/office/drawing/2014/main" id="{FF66354A-6FC3-869C-8D96-ACB1BE86ED8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8" name="Oval 107">
                      <a:extLst>
                        <a:ext uri="{FF2B5EF4-FFF2-40B4-BE49-F238E27FC236}">
                          <a16:creationId xmlns:a16="http://schemas.microsoft.com/office/drawing/2014/main" id="{7F84444C-C2F1-0E15-2BD5-848CE0C469E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9" name="Oval 108">
                      <a:extLst>
                        <a:ext uri="{FF2B5EF4-FFF2-40B4-BE49-F238E27FC236}">
                          <a16:creationId xmlns:a16="http://schemas.microsoft.com/office/drawing/2014/main" id="{BF253F31-213B-4A77-687C-CE5946471EC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0" name="Oval 109">
                      <a:extLst>
                        <a:ext uri="{FF2B5EF4-FFF2-40B4-BE49-F238E27FC236}">
                          <a16:creationId xmlns:a16="http://schemas.microsoft.com/office/drawing/2014/main" id="{2B183311-78F1-2D19-D5CE-079450060A2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1" name="Oval 110">
                      <a:extLst>
                        <a:ext uri="{FF2B5EF4-FFF2-40B4-BE49-F238E27FC236}">
                          <a16:creationId xmlns:a16="http://schemas.microsoft.com/office/drawing/2014/main" id="{57AB6354-2E13-14E0-1467-CCDDCCE9F10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6F76057F-B43C-6638-F845-79B706BDD19D}"/>
                    </a:ext>
                  </a:extLst>
                </p:cNvPr>
                <p:cNvGrpSpPr/>
                <p:nvPr/>
              </p:nvGrpSpPr>
              <p:grpSpPr>
                <a:xfrm>
                  <a:off x="2816003" y="2763175"/>
                  <a:ext cx="1187852" cy="1161211"/>
                  <a:chOff x="-202477" y="4308103"/>
                  <a:chExt cx="1187852" cy="1161211"/>
                </a:xfrm>
              </p:grpSpPr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F828771D-1D73-9604-495F-400EE5114CB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5106541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C03B96EC-1899-83C2-DE85-F036357A786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470492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21B2770B-4455-3944-14ED-FB74E4564E1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43088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DBCA819A-B1CC-7550-D755-D15C771F425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51058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FB43A28C-4FE9-5E49-17C8-E89622D3E20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470422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5445F117-F6D6-1710-321D-31E00918C8C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4308103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F2413A9F-6CD1-E6C3-2FF5-36477595BEC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5109314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D1519F66-4C8E-B640-FE0C-D1FDBBF20AC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470769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D7F51600-9D22-445A-7AF6-606815D8955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4311582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F5D4D94-35B2-9A96-39F3-ABC4D67EBD02}"/>
                  </a:ext>
                </a:extLst>
              </p:cNvPr>
              <p:cNvGrpSpPr/>
              <p:nvPr/>
            </p:nvGrpSpPr>
            <p:grpSpPr>
              <a:xfrm>
                <a:off x="289042" y="3360833"/>
                <a:ext cx="3655315" cy="370768"/>
                <a:chOff x="437030" y="3737888"/>
                <a:chExt cx="3655315" cy="370768"/>
              </a:xfrm>
            </p:grpSpPr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id="{738EA91B-5852-B4F3-2AC7-6A519501814A}"/>
                    </a:ext>
                  </a:extLst>
                </p:cNvPr>
                <p:cNvSpPr/>
                <p:nvPr/>
              </p:nvSpPr>
              <p:spPr>
                <a:xfrm rot="10800000">
                  <a:off x="2493430" y="3748656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CBC3091-A39F-6F81-6500-9AADD1D2C61B}"/>
                    </a:ext>
                  </a:extLst>
                </p:cNvPr>
                <p:cNvSpPr/>
                <p:nvPr/>
              </p:nvSpPr>
              <p:spPr>
                <a:xfrm rot="10800000">
                  <a:off x="2082488" y="374795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790E6B4A-DA8A-3ADF-8538-F65A8BA8E5AE}"/>
                    </a:ext>
                  </a:extLst>
                </p:cNvPr>
                <p:cNvSpPr/>
                <p:nvPr/>
              </p:nvSpPr>
              <p:spPr>
                <a:xfrm rot="10800000">
                  <a:off x="1673468" y="374795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200D2529-C8EA-8E72-F0F4-29985FB7352A}"/>
                    </a:ext>
                  </a:extLst>
                </p:cNvPr>
                <p:cNvSpPr/>
                <p:nvPr/>
              </p:nvSpPr>
              <p:spPr>
                <a:xfrm rot="10800000">
                  <a:off x="1262526" y="374724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3E7D32BF-1C68-29FF-DB0F-480A4D9CE6A0}"/>
                    </a:ext>
                  </a:extLst>
                </p:cNvPr>
                <p:cNvSpPr/>
                <p:nvPr/>
              </p:nvSpPr>
              <p:spPr>
                <a:xfrm rot="10800000">
                  <a:off x="853506" y="374578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C5B60850-8824-7B76-D5B2-9F83637CDDCF}"/>
                    </a:ext>
                  </a:extLst>
                </p:cNvPr>
                <p:cNvSpPr/>
                <p:nvPr/>
              </p:nvSpPr>
              <p:spPr>
                <a:xfrm rot="10800000">
                  <a:off x="437030" y="374578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6FD56D6-B4F2-9E5A-320B-1995E753D657}"/>
                    </a:ext>
                  </a:extLst>
                </p:cNvPr>
                <p:cNvSpPr/>
                <p:nvPr/>
              </p:nvSpPr>
              <p:spPr>
                <a:xfrm rot="10800000">
                  <a:off x="3732345" y="373859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BED39414-A0C8-C6F0-65CA-421FBF2AF999}"/>
                    </a:ext>
                  </a:extLst>
                </p:cNvPr>
                <p:cNvSpPr/>
                <p:nvPr/>
              </p:nvSpPr>
              <p:spPr>
                <a:xfrm rot="10800000">
                  <a:off x="3321403" y="3737888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F72ECF9-3A5F-8F59-5C08-28CD486A5253}"/>
                    </a:ext>
                  </a:extLst>
                </p:cNvPr>
                <p:cNvSpPr/>
                <p:nvPr/>
              </p:nvSpPr>
              <p:spPr>
                <a:xfrm rot="10800000">
                  <a:off x="2904493" y="374136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CE23F399-62BC-2140-BEF9-A46B1AB3B3A6}"/>
                </a:ext>
              </a:extLst>
            </p:cNvPr>
            <p:cNvGrpSpPr/>
            <p:nvPr/>
          </p:nvGrpSpPr>
          <p:grpSpPr>
            <a:xfrm>
              <a:off x="424047" y="3130422"/>
              <a:ext cx="3387470" cy="1001185"/>
              <a:chOff x="289042" y="2148315"/>
              <a:chExt cx="3655315" cy="1583286"/>
            </a:xfrm>
          </p:grpSpPr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951486E3-A6FB-B596-3B78-B3611C92E99C}"/>
                  </a:ext>
                </a:extLst>
              </p:cNvPr>
              <p:cNvGrpSpPr/>
              <p:nvPr/>
            </p:nvGrpSpPr>
            <p:grpSpPr>
              <a:xfrm>
                <a:off x="289042" y="2148315"/>
                <a:ext cx="3655315" cy="1168500"/>
                <a:chOff x="348540" y="2763175"/>
                <a:chExt cx="3655315" cy="1168500"/>
              </a:xfrm>
            </p:grpSpPr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132155F1-FF75-A383-C4AC-F11B1700EC91}"/>
                    </a:ext>
                  </a:extLst>
                </p:cNvPr>
                <p:cNvGrpSpPr/>
                <p:nvPr/>
              </p:nvGrpSpPr>
              <p:grpSpPr>
                <a:xfrm rot="5400000">
                  <a:off x="976436" y="2143171"/>
                  <a:ext cx="1160608" cy="2416400"/>
                  <a:chOff x="2526511" y="1509385"/>
                  <a:chExt cx="1160608" cy="2416400"/>
                </a:xfrm>
              </p:grpSpPr>
              <p:sp>
                <p:nvSpPr>
                  <p:cNvPr id="167" name="Oval 166">
                    <a:extLst>
                      <a:ext uri="{FF2B5EF4-FFF2-40B4-BE49-F238E27FC236}">
                        <a16:creationId xmlns:a16="http://schemas.microsoft.com/office/drawing/2014/main" id="{78B374F0-47C3-6157-0938-4698651DBEB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7119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8" name="Oval 167">
                    <a:extLst>
                      <a:ext uri="{FF2B5EF4-FFF2-40B4-BE49-F238E27FC236}">
                        <a16:creationId xmlns:a16="http://schemas.microsoft.com/office/drawing/2014/main" id="{23D41839-A753-9F44-9237-6E667BF46D3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5504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9" name="Oval 168">
                    <a:extLst>
                      <a:ext uri="{FF2B5EF4-FFF2-40B4-BE49-F238E27FC236}">
                        <a16:creationId xmlns:a16="http://schemas.microsoft.com/office/drawing/2014/main" id="{3A0EF357-6F0F-E4A6-AFC1-C675221F87E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9387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0" name="Oval 169">
                    <a:extLst>
                      <a:ext uri="{FF2B5EF4-FFF2-40B4-BE49-F238E27FC236}">
                        <a16:creationId xmlns:a16="http://schemas.microsoft.com/office/drawing/2014/main" id="{AA1FE621-E2F6-7EC5-5B87-7AC97BC2363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6413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1" name="Oval 170">
                    <a:extLst>
                      <a:ext uri="{FF2B5EF4-FFF2-40B4-BE49-F238E27FC236}">
                        <a16:creationId xmlns:a16="http://schemas.microsoft.com/office/drawing/2014/main" id="{1AD30D58-54BF-C37F-884A-43311EE63AD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4798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2" name="Oval 171">
                    <a:extLst>
                      <a:ext uri="{FF2B5EF4-FFF2-40B4-BE49-F238E27FC236}">
                        <a16:creationId xmlns:a16="http://schemas.microsoft.com/office/drawing/2014/main" id="{8349093A-8F36-33DF-A1B6-EBAE77E71C0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8681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5B219895-B038-6618-C4D5-DF8B1970A45B}"/>
                      </a:ext>
                    </a:extLst>
                  </p:cNvPr>
                  <p:cNvGrpSpPr/>
                  <p:nvPr/>
                </p:nvGrpSpPr>
                <p:grpSpPr>
                  <a:xfrm>
                    <a:off x="2526511" y="2329347"/>
                    <a:ext cx="1159902" cy="1596438"/>
                    <a:chOff x="523538" y="1816947"/>
                    <a:chExt cx="1159902" cy="1596438"/>
                  </a:xfrm>
                </p:grpSpPr>
                <p:sp>
                  <p:nvSpPr>
                    <p:cNvPr id="174" name="Oval 173">
                      <a:extLst>
                        <a:ext uri="{FF2B5EF4-FFF2-40B4-BE49-F238E27FC236}">
                          <a16:creationId xmlns:a16="http://schemas.microsoft.com/office/drawing/2014/main" id="{D325BAAC-92F5-A17D-59A2-EE056195BAD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3440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5" name="Oval 174">
                      <a:extLst>
                        <a:ext uri="{FF2B5EF4-FFF2-40B4-BE49-F238E27FC236}">
                          <a16:creationId xmlns:a16="http://schemas.microsoft.com/office/drawing/2014/main" id="{CC4E9513-8C22-CE2D-F008-82122E5ECF7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825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6" name="Oval 175">
                      <a:extLst>
                        <a:ext uri="{FF2B5EF4-FFF2-40B4-BE49-F238E27FC236}">
                          <a16:creationId xmlns:a16="http://schemas.microsoft.com/office/drawing/2014/main" id="{7BC223D0-4AA2-E48B-2476-5B4EEEF561B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708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C4025D05-6835-9776-EBDD-571AEE221D0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2734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8" name="Oval 177">
                      <a:extLst>
                        <a:ext uri="{FF2B5EF4-FFF2-40B4-BE49-F238E27FC236}">
                          <a16:creationId xmlns:a16="http://schemas.microsoft.com/office/drawing/2014/main" id="{1F313C76-9FC9-5FA0-FC45-AACC4E56F7C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119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9" name="Oval 178">
                      <a:extLst>
                        <a:ext uri="{FF2B5EF4-FFF2-40B4-BE49-F238E27FC236}">
                          <a16:creationId xmlns:a16="http://schemas.microsoft.com/office/drawing/2014/main" id="{E669FC49-8FB5-1E67-D884-B59FF840A93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002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0" name="Oval 179">
                      <a:extLst>
                        <a:ext uri="{FF2B5EF4-FFF2-40B4-BE49-F238E27FC236}">
                          <a16:creationId xmlns:a16="http://schemas.microsoft.com/office/drawing/2014/main" id="{2A01568F-8E44-0BCC-DB2E-0615486A00C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E97F26F0-D8D3-C7D9-BE8E-F9C00DA8FD8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2" name="Oval 181">
                      <a:extLst>
                        <a:ext uri="{FF2B5EF4-FFF2-40B4-BE49-F238E27FC236}">
                          <a16:creationId xmlns:a16="http://schemas.microsoft.com/office/drawing/2014/main" id="{4EBCF382-B4BD-B8DE-BBA0-E893DAA99D6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AD9602EF-723A-121A-47ED-60AC1595061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4" name="Oval 183">
                      <a:extLst>
                        <a:ext uri="{FF2B5EF4-FFF2-40B4-BE49-F238E27FC236}">
                          <a16:creationId xmlns:a16="http://schemas.microsoft.com/office/drawing/2014/main" id="{8AEE93A4-55E5-81AE-ADAE-EB5C98282BE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5" name="Oval 184">
                      <a:extLst>
                        <a:ext uri="{FF2B5EF4-FFF2-40B4-BE49-F238E27FC236}">
                          <a16:creationId xmlns:a16="http://schemas.microsoft.com/office/drawing/2014/main" id="{260A42AE-2D03-11FD-0EC7-4ABE0021548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5F44DE23-0C42-F800-D600-39CAAF49840E}"/>
                    </a:ext>
                  </a:extLst>
                </p:cNvPr>
                <p:cNvGrpSpPr/>
                <p:nvPr/>
              </p:nvGrpSpPr>
              <p:grpSpPr>
                <a:xfrm>
                  <a:off x="2816003" y="2763175"/>
                  <a:ext cx="1187852" cy="1161211"/>
                  <a:chOff x="-202477" y="4308103"/>
                  <a:chExt cx="1187852" cy="1161211"/>
                </a:xfrm>
              </p:grpSpPr>
              <p:sp>
                <p:nvSpPr>
                  <p:cNvPr id="158" name="Oval 157">
                    <a:extLst>
                      <a:ext uri="{FF2B5EF4-FFF2-40B4-BE49-F238E27FC236}">
                        <a16:creationId xmlns:a16="http://schemas.microsoft.com/office/drawing/2014/main" id="{A950338E-36DC-7146-2E79-266B61FAF19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5106541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9" name="Oval 158">
                    <a:extLst>
                      <a:ext uri="{FF2B5EF4-FFF2-40B4-BE49-F238E27FC236}">
                        <a16:creationId xmlns:a16="http://schemas.microsoft.com/office/drawing/2014/main" id="{53429E17-2AB1-DDAB-BD02-6061B5E1C5F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470492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0" name="Oval 159">
                    <a:extLst>
                      <a:ext uri="{FF2B5EF4-FFF2-40B4-BE49-F238E27FC236}">
                        <a16:creationId xmlns:a16="http://schemas.microsoft.com/office/drawing/2014/main" id="{E8B140FD-0129-6080-B10E-181F5E4DE8A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43088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1" name="Oval 160">
                    <a:extLst>
                      <a:ext uri="{FF2B5EF4-FFF2-40B4-BE49-F238E27FC236}">
                        <a16:creationId xmlns:a16="http://schemas.microsoft.com/office/drawing/2014/main" id="{BD152128-B6A2-37C0-CB12-8822665F17D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51058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2" name="Oval 161">
                    <a:extLst>
                      <a:ext uri="{FF2B5EF4-FFF2-40B4-BE49-F238E27FC236}">
                        <a16:creationId xmlns:a16="http://schemas.microsoft.com/office/drawing/2014/main" id="{04AC6653-E7C3-02F2-DEEE-C56AF9A3B09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470422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3" name="Oval 162">
                    <a:extLst>
                      <a:ext uri="{FF2B5EF4-FFF2-40B4-BE49-F238E27FC236}">
                        <a16:creationId xmlns:a16="http://schemas.microsoft.com/office/drawing/2014/main" id="{FF1DB059-1C24-07AE-C0A2-7A7FF3B7863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4308103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4" name="Oval 163">
                    <a:extLst>
                      <a:ext uri="{FF2B5EF4-FFF2-40B4-BE49-F238E27FC236}">
                        <a16:creationId xmlns:a16="http://schemas.microsoft.com/office/drawing/2014/main" id="{5CFDF1AA-E797-B72E-E6F8-A4F4C787C4A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5109314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5" name="Oval 164">
                    <a:extLst>
                      <a:ext uri="{FF2B5EF4-FFF2-40B4-BE49-F238E27FC236}">
                        <a16:creationId xmlns:a16="http://schemas.microsoft.com/office/drawing/2014/main" id="{3D2D483A-E837-692B-0CC9-F4D777DE25C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470769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6" name="Oval 165">
                    <a:extLst>
                      <a:ext uri="{FF2B5EF4-FFF2-40B4-BE49-F238E27FC236}">
                        <a16:creationId xmlns:a16="http://schemas.microsoft.com/office/drawing/2014/main" id="{44AD24C3-5A6B-3B35-F471-35C5F060F2E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4311582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AABEEB53-82C4-5BBF-194B-25EC0F517F98}"/>
                  </a:ext>
                </a:extLst>
              </p:cNvPr>
              <p:cNvGrpSpPr/>
              <p:nvPr/>
            </p:nvGrpSpPr>
            <p:grpSpPr>
              <a:xfrm>
                <a:off x="289042" y="3360833"/>
                <a:ext cx="3655315" cy="370768"/>
                <a:chOff x="437030" y="3737888"/>
                <a:chExt cx="3655315" cy="370768"/>
              </a:xfrm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D32861BF-93C1-DCB5-A71D-64B87208BF83}"/>
                    </a:ext>
                  </a:extLst>
                </p:cNvPr>
                <p:cNvSpPr/>
                <p:nvPr/>
              </p:nvSpPr>
              <p:spPr>
                <a:xfrm rot="10800000">
                  <a:off x="2493430" y="3748656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7B2E2F93-C175-D910-3FA9-D8578F1B0A69}"/>
                    </a:ext>
                  </a:extLst>
                </p:cNvPr>
                <p:cNvSpPr/>
                <p:nvPr/>
              </p:nvSpPr>
              <p:spPr>
                <a:xfrm rot="10800000">
                  <a:off x="2082488" y="374795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77950B95-499A-DD64-54C8-5D826EC8DDBD}"/>
                    </a:ext>
                  </a:extLst>
                </p:cNvPr>
                <p:cNvSpPr/>
                <p:nvPr/>
              </p:nvSpPr>
              <p:spPr>
                <a:xfrm rot="10800000">
                  <a:off x="1673468" y="374795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D8B00E0B-91E0-EAF9-78C7-6FF950DDEAC8}"/>
                    </a:ext>
                  </a:extLst>
                </p:cNvPr>
                <p:cNvSpPr/>
                <p:nvPr/>
              </p:nvSpPr>
              <p:spPr>
                <a:xfrm rot="10800000">
                  <a:off x="1262526" y="374724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4F2B172C-5007-895F-7ADA-4E7B0B9E737A}"/>
                    </a:ext>
                  </a:extLst>
                </p:cNvPr>
                <p:cNvSpPr/>
                <p:nvPr/>
              </p:nvSpPr>
              <p:spPr>
                <a:xfrm rot="10800000">
                  <a:off x="853506" y="374578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B6445E6C-1CD7-8186-EC47-35AE514317FC}"/>
                    </a:ext>
                  </a:extLst>
                </p:cNvPr>
                <p:cNvSpPr/>
                <p:nvPr/>
              </p:nvSpPr>
              <p:spPr>
                <a:xfrm rot="10800000">
                  <a:off x="437030" y="374578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359CC1C1-0FA5-9E5C-59C3-ACDD517922A5}"/>
                    </a:ext>
                  </a:extLst>
                </p:cNvPr>
                <p:cNvSpPr/>
                <p:nvPr/>
              </p:nvSpPr>
              <p:spPr>
                <a:xfrm rot="10800000">
                  <a:off x="3732345" y="373859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A6E0CC25-589D-CFD6-E2C6-2EA0E3BCC661}"/>
                    </a:ext>
                  </a:extLst>
                </p:cNvPr>
                <p:cNvSpPr/>
                <p:nvPr/>
              </p:nvSpPr>
              <p:spPr>
                <a:xfrm rot="10800000">
                  <a:off x="3321403" y="3737888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EF6FC107-11B7-4C9D-1DC9-491A9EE20498}"/>
                    </a:ext>
                  </a:extLst>
                </p:cNvPr>
                <p:cNvSpPr/>
                <p:nvPr/>
              </p:nvSpPr>
              <p:spPr>
                <a:xfrm rot="10800000">
                  <a:off x="2904493" y="374136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BB2DB522-95E6-DFCF-3830-09E71502CD5F}"/>
              </a:ext>
            </a:extLst>
          </p:cNvPr>
          <p:cNvGrpSpPr/>
          <p:nvPr/>
        </p:nvGrpSpPr>
        <p:grpSpPr>
          <a:xfrm>
            <a:off x="5109444" y="2104549"/>
            <a:ext cx="3387470" cy="2283495"/>
            <a:chOff x="5109444" y="2104549"/>
            <a:chExt cx="3387470" cy="2283495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7D866C0B-7F45-2718-300D-CE48A77F8346}"/>
                </a:ext>
              </a:extLst>
            </p:cNvPr>
            <p:cNvGrpSpPr/>
            <p:nvPr/>
          </p:nvGrpSpPr>
          <p:grpSpPr>
            <a:xfrm rot="5400000">
              <a:off x="5814673" y="1404956"/>
              <a:ext cx="828879" cy="2239337"/>
              <a:chOff x="2526511" y="1509385"/>
              <a:chExt cx="1160608" cy="2416400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C17330F7-2BCD-C98A-D80C-67AE3EDFA1AE}"/>
                  </a:ext>
                </a:extLst>
              </p:cNvPr>
              <p:cNvSpPr/>
              <p:nvPr/>
            </p:nvSpPr>
            <p:spPr>
              <a:xfrm rot="5400000">
                <a:off x="3327119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E735578E-AF53-95D9-981A-08BCBB98A42C}"/>
                  </a:ext>
                </a:extLst>
              </p:cNvPr>
              <p:cNvSpPr/>
              <p:nvPr/>
            </p:nvSpPr>
            <p:spPr>
              <a:xfrm rot="5400000">
                <a:off x="2925504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0E19B423-7C88-EAC3-79B8-829047040CE8}"/>
                  </a:ext>
                </a:extLst>
              </p:cNvPr>
              <p:cNvSpPr/>
              <p:nvPr/>
            </p:nvSpPr>
            <p:spPr>
              <a:xfrm rot="5400000">
                <a:off x="2529387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5DAF98E2-1761-715A-3ACE-ADEFADFDB3C8}"/>
                  </a:ext>
                </a:extLst>
              </p:cNvPr>
              <p:cNvSpPr/>
              <p:nvPr/>
            </p:nvSpPr>
            <p:spPr>
              <a:xfrm rot="5400000">
                <a:off x="3326413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936C5D2C-4BEB-2569-85CE-7C80D4A4FD40}"/>
                  </a:ext>
                </a:extLst>
              </p:cNvPr>
              <p:cNvSpPr/>
              <p:nvPr/>
            </p:nvSpPr>
            <p:spPr>
              <a:xfrm rot="5400000">
                <a:off x="2924798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D94AE202-C0DE-7437-A77C-881C8ACE46B1}"/>
                  </a:ext>
                </a:extLst>
              </p:cNvPr>
              <p:cNvSpPr/>
              <p:nvPr/>
            </p:nvSpPr>
            <p:spPr>
              <a:xfrm rot="5400000">
                <a:off x="2528681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00C68298-40B4-67C0-8D6B-D15EC92C44C6}"/>
                  </a:ext>
                </a:extLst>
              </p:cNvPr>
              <p:cNvGrpSpPr/>
              <p:nvPr/>
            </p:nvGrpSpPr>
            <p:grpSpPr>
              <a:xfrm>
                <a:off x="2526511" y="2329347"/>
                <a:ext cx="1159902" cy="1596438"/>
                <a:chOff x="523538" y="1816947"/>
                <a:chExt cx="1159902" cy="1596438"/>
              </a:xfrm>
            </p:grpSpPr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F76A57F0-C4FC-7ED2-4DA6-379618CC182D}"/>
                    </a:ext>
                  </a:extLst>
                </p:cNvPr>
                <p:cNvSpPr/>
                <p:nvPr/>
              </p:nvSpPr>
              <p:spPr>
                <a:xfrm rot="5400000">
                  <a:off x="1323440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073C66FC-1DB4-C5DC-5BEE-B0D52A6E4180}"/>
                    </a:ext>
                  </a:extLst>
                </p:cNvPr>
                <p:cNvSpPr/>
                <p:nvPr/>
              </p:nvSpPr>
              <p:spPr>
                <a:xfrm rot="5400000">
                  <a:off x="921825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2" name="Oval 261">
                  <a:extLst>
                    <a:ext uri="{FF2B5EF4-FFF2-40B4-BE49-F238E27FC236}">
                      <a16:creationId xmlns:a16="http://schemas.microsoft.com/office/drawing/2014/main" id="{8A7BE018-EA76-E36F-1091-9728407C86EB}"/>
                    </a:ext>
                  </a:extLst>
                </p:cNvPr>
                <p:cNvSpPr/>
                <p:nvPr/>
              </p:nvSpPr>
              <p:spPr>
                <a:xfrm rot="5400000">
                  <a:off x="525708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3" name="Oval 262">
                  <a:extLst>
                    <a:ext uri="{FF2B5EF4-FFF2-40B4-BE49-F238E27FC236}">
                      <a16:creationId xmlns:a16="http://schemas.microsoft.com/office/drawing/2014/main" id="{783D860F-22E2-5864-B01E-E304DC815E6F}"/>
                    </a:ext>
                  </a:extLst>
                </p:cNvPr>
                <p:cNvSpPr/>
                <p:nvPr/>
              </p:nvSpPr>
              <p:spPr>
                <a:xfrm rot="5400000">
                  <a:off x="1322734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8C396AE8-77FC-9E5F-1726-132527F3B4E5}"/>
                    </a:ext>
                  </a:extLst>
                </p:cNvPr>
                <p:cNvSpPr/>
                <p:nvPr/>
              </p:nvSpPr>
              <p:spPr>
                <a:xfrm rot="5400000">
                  <a:off x="921119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27644E71-2A9E-55F1-063E-97561732CBC7}"/>
                    </a:ext>
                  </a:extLst>
                </p:cNvPr>
                <p:cNvSpPr/>
                <p:nvPr/>
              </p:nvSpPr>
              <p:spPr>
                <a:xfrm rot="5400000">
                  <a:off x="525002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6" name="Oval 265">
                  <a:extLst>
                    <a:ext uri="{FF2B5EF4-FFF2-40B4-BE49-F238E27FC236}">
                      <a16:creationId xmlns:a16="http://schemas.microsoft.com/office/drawing/2014/main" id="{33663B9F-69B6-047C-E065-7E6D68A231EE}"/>
                    </a:ext>
                  </a:extLst>
                </p:cNvPr>
                <p:cNvSpPr/>
                <p:nvPr/>
              </p:nvSpPr>
              <p:spPr>
                <a:xfrm rot="5400000">
                  <a:off x="1321270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7" name="Oval 266">
                  <a:extLst>
                    <a:ext uri="{FF2B5EF4-FFF2-40B4-BE49-F238E27FC236}">
                      <a16:creationId xmlns:a16="http://schemas.microsoft.com/office/drawing/2014/main" id="{3559BCCB-4C5F-30AC-38E8-8ACE804ADE65}"/>
                    </a:ext>
                  </a:extLst>
                </p:cNvPr>
                <p:cNvSpPr/>
                <p:nvPr/>
              </p:nvSpPr>
              <p:spPr>
                <a:xfrm rot="5400000">
                  <a:off x="919655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8" name="Oval 267">
                  <a:extLst>
                    <a:ext uri="{FF2B5EF4-FFF2-40B4-BE49-F238E27FC236}">
                      <a16:creationId xmlns:a16="http://schemas.microsoft.com/office/drawing/2014/main" id="{1426794D-92FA-998F-7F1B-45AD57E57C4A}"/>
                    </a:ext>
                  </a:extLst>
                </p:cNvPr>
                <p:cNvSpPr/>
                <p:nvPr/>
              </p:nvSpPr>
              <p:spPr>
                <a:xfrm rot="5400000">
                  <a:off x="523538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E6D7618C-BF3B-E713-C06A-A5269336B376}"/>
                    </a:ext>
                  </a:extLst>
                </p:cNvPr>
                <p:cNvSpPr/>
                <p:nvPr/>
              </p:nvSpPr>
              <p:spPr>
                <a:xfrm rot="5400000">
                  <a:off x="1321270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0" name="Oval 269">
                  <a:extLst>
                    <a:ext uri="{FF2B5EF4-FFF2-40B4-BE49-F238E27FC236}">
                      <a16:creationId xmlns:a16="http://schemas.microsoft.com/office/drawing/2014/main" id="{F3D3C8B2-7A5A-F14A-A701-DB55BF83A789}"/>
                    </a:ext>
                  </a:extLst>
                </p:cNvPr>
                <p:cNvSpPr/>
                <p:nvPr/>
              </p:nvSpPr>
              <p:spPr>
                <a:xfrm rot="5400000">
                  <a:off x="919655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1" name="Oval 270">
                  <a:extLst>
                    <a:ext uri="{FF2B5EF4-FFF2-40B4-BE49-F238E27FC236}">
                      <a16:creationId xmlns:a16="http://schemas.microsoft.com/office/drawing/2014/main" id="{75824677-6132-29A6-3BBF-7DCC41CCFF19}"/>
                    </a:ext>
                  </a:extLst>
                </p:cNvPr>
                <p:cNvSpPr/>
                <p:nvPr/>
              </p:nvSpPr>
              <p:spPr>
                <a:xfrm rot="5400000">
                  <a:off x="523538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2CE193AF-D128-01BD-9A75-B6BF410116E8}"/>
                </a:ext>
              </a:extLst>
            </p:cNvPr>
            <p:cNvSpPr/>
            <p:nvPr/>
          </p:nvSpPr>
          <p:spPr>
            <a:xfrm rot="10800000">
              <a:off x="8163293" y="2674774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84E194B2-9CEC-E095-A3AB-ECDA5DBD4DFA}"/>
                </a:ext>
              </a:extLst>
            </p:cNvPr>
            <p:cNvSpPr/>
            <p:nvPr/>
          </p:nvSpPr>
          <p:spPr>
            <a:xfrm rot="10800000">
              <a:off x="8163293" y="2387950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E8895ED8-0884-12F2-A184-3299047EEEF4}"/>
                </a:ext>
              </a:extLst>
            </p:cNvPr>
            <p:cNvSpPr/>
            <p:nvPr/>
          </p:nvSpPr>
          <p:spPr>
            <a:xfrm rot="10800000">
              <a:off x="8163293" y="2105053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A2D06BA2-86CB-B5C3-D95A-2690A1B788CD}"/>
                </a:ext>
              </a:extLst>
            </p:cNvPr>
            <p:cNvSpPr/>
            <p:nvPr/>
          </p:nvSpPr>
          <p:spPr>
            <a:xfrm rot="10800000">
              <a:off x="7782463" y="2674270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B5D87E15-3BDB-F865-B4D3-053326A3F3AE}"/>
                </a:ext>
              </a:extLst>
            </p:cNvPr>
            <p:cNvSpPr/>
            <p:nvPr/>
          </p:nvSpPr>
          <p:spPr>
            <a:xfrm rot="10800000">
              <a:off x="7782463" y="2387446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902737C6-F0A4-D436-A49E-59AAE08EDB6B}"/>
                </a:ext>
              </a:extLst>
            </p:cNvPr>
            <p:cNvSpPr/>
            <p:nvPr/>
          </p:nvSpPr>
          <p:spPr>
            <a:xfrm rot="10800000">
              <a:off x="7782463" y="2104549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2E721088-CBA5-B236-A97B-30ABB511323E}"/>
                </a:ext>
              </a:extLst>
            </p:cNvPr>
            <p:cNvSpPr/>
            <p:nvPr/>
          </p:nvSpPr>
          <p:spPr>
            <a:xfrm rot="10800000">
              <a:off x="7396102" y="2676755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6587FF2C-BB7E-34F5-890B-D507BA3455E4}"/>
                </a:ext>
              </a:extLst>
            </p:cNvPr>
            <p:cNvSpPr/>
            <p:nvPr/>
          </p:nvSpPr>
          <p:spPr>
            <a:xfrm rot="10800000">
              <a:off x="7396102" y="2389931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71F1E064-819D-D409-2D77-078E0F61CDB4}"/>
                </a:ext>
              </a:extLst>
            </p:cNvPr>
            <p:cNvSpPr/>
            <p:nvPr/>
          </p:nvSpPr>
          <p:spPr>
            <a:xfrm rot="10800000">
              <a:off x="7396102" y="2107034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07A9DEF2-ADA8-02BA-B422-D45FD3BE82E6}"/>
                </a:ext>
              </a:extLst>
            </p:cNvPr>
            <p:cNvSpPr/>
            <p:nvPr/>
          </p:nvSpPr>
          <p:spPr>
            <a:xfrm rot="10800000">
              <a:off x="7015160" y="2978190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92BBBA96-A78D-E5BB-DF50-7125151BE3AB}"/>
                </a:ext>
              </a:extLst>
            </p:cNvPr>
            <p:cNvSpPr/>
            <p:nvPr/>
          </p:nvSpPr>
          <p:spPr>
            <a:xfrm rot="10800000">
              <a:off x="6634330" y="2977686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7B0F9D61-DC60-FD67-B09F-2B7E2DB36C40}"/>
                </a:ext>
              </a:extLst>
            </p:cNvPr>
            <p:cNvSpPr/>
            <p:nvPr/>
          </p:nvSpPr>
          <p:spPr>
            <a:xfrm rot="10800000">
              <a:off x="6255281" y="2977686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837A7B00-128D-2698-C1D1-0B0B8A77DC20}"/>
                </a:ext>
              </a:extLst>
            </p:cNvPr>
            <p:cNvSpPr/>
            <p:nvPr/>
          </p:nvSpPr>
          <p:spPr>
            <a:xfrm rot="10800000">
              <a:off x="5874451" y="2977182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0F71A107-2FAC-210C-2412-50D91CF82936}"/>
                </a:ext>
              </a:extLst>
            </p:cNvPr>
            <p:cNvSpPr/>
            <p:nvPr/>
          </p:nvSpPr>
          <p:spPr>
            <a:xfrm rot="10800000">
              <a:off x="5495403" y="2976136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6BA00CFC-808F-BB6E-6BE9-A675BBA36C32}"/>
                </a:ext>
              </a:extLst>
            </p:cNvPr>
            <p:cNvSpPr/>
            <p:nvPr/>
          </p:nvSpPr>
          <p:spPr>
            <a:xfrm rot="10800000">
              <a:off x="5109444" y="2976136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2794B8AE-10E8-989B-3779-CB382D417745}"/>
                </a:ext>
              </a:extLst>
            </p:cNvPr>
            <p:cNvSpPr/>
            <p:nvPr/>
          </p:nvSpPr>
          <p:spPr>
            <a:xfrm rot="10800000">
              <a:off x="8163293" y="2971004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CEF4008-F936-A6CF-D982-61555C7208EE}"/>
                </a:ext>
              </a:extLst>
            </p:cNvPr>
            <p:cNvSpPr/>
            <p:nvPr/>
          </p:nvSpPr>
          <p:spPr>
            <a:xfrm rot="10800000">
              <a:off x="7782463" y="2970500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E3622510-6998-80E1-6F4A-498524EF5CD2}"/>
                </a:ext>
              </a:extLst>
            </p:cNvPr>
            <p:cNvSpPr/>
            <p:nvPr/>
          </p:nvSpPr>
          <p:spPr>
            <a:xfrm rot="10800000">
              <a:off x="7396102" y="2972985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FBDA7E5B-80DB-4906-F7CE-49E780F331DB}"/>
                </a:ext>
              </a:extLst>
            </p:cNvPr>
            <p:cNvGrpSpPr/>
            <p:nvPr/>
          </p:nvGrpSpPr>
          <p:grpSpPr>
            <a:xfrm rot="5400000">
              <a:off x="5814673" y="2557706"/>
              <a:ext cx="828879" cy="2239337"/>
              <a:chOff x="2526511" y="1509385"/>
              <a:chExt cx="1160608" cy="24164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60586F03-836F-8C30-9F95-8D021DEC8A14}"/>
                  </a:ext>
                </a:extLst>
              </p:cNvPr>
              <p:cNvSpPr/>
              <p:nvPr/>
            </p:nvSpPr>
            <p:spPr>
              <a:xfrm rot="5400000">
                <a:off x="3327119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EFDC71CC-F262-98C5-E0D9-4404909F4F13}"/>
                  </a:ext>
                </a:extLst>
              </p:cNvPr>
              <p:cNvSpPr/>
              <p:nvPr/>
            </p:nvSpPr>
            <p:spPr>
              <a:xfrm rot="5400000">
                <a:off x="2925504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B6E7639E-2982-9599-563C-04D2E445F1C5}"/>
                  </a:ext>
                </a:extLst>
              </p:cNvPr>
              <p:cNvSpPr/>
              <p:nvPr/>
            </p:nvSpPr>
            <p:spPr>
              <a:xfrm rot="5400000">
                <a:off x="2529387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23BFF0A1-2AB2-1B53-FC8B-D1A5271FF306}"/>
                  </a:ext>
                </a:extLst>
              </p:cNvPr>
              <p:cNvSpPr/>
              <p:nvPr/>
            </p:nvSpPr>
            <p:spPr>
              <a:xfrm rot="5400000">
                <a:off x="3326413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F659921F-9586-3BC3-0D5B-578EF4B5086C}"/>
                  </a:ext>
                </a:extLst>
              </p:cNvPr>
              <p:cNvSpPr/>
              <p:nvPr/>
            </p:nvSpPr>
            <p:spPr>
              <a:xfrm rot="5400000">
                <a:off x="2924798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2783A1E9-8F17-29D7-9B2E-2E26D0CCFF7A}"/>
                  </a:ext>
                </a:extLst>
              </p:cNvPr>
              <p:cNvSpPr/>
              <p:nvPr/>
            </p:nvSpPr>
            <p:spPr>
              <a:xfrm rot="5400000">
                <a:off x="2528681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1BD0C48F-2187-C163-34E7-164F5C43E2A9}"/>
                  </a:ext>
                </a:extLst>
              </p:cNvPr>
              <p:cNvGrpSpPr/>
              <p:nvPr/>
            </p:nvGrpSpPr>
            <p:grpSpPr>
              <a:xfrm>
                <a:off x="2526511" y="2329347"/>
                <a:ext cx="1159902" cy="1596438"/>
                <a:chOff x="523538" y="1816947"/>
                <a:chExt cx="1159902" cy="1596438"/>
              </a:xfrm>
            </p:grpSpPr>
            <p:sp>
              <p:nvSpPr>
                <p:cNvPr id="219" name="Oval 218">
                  <a:extLst>
                    <a:ext uri="{FF2B5EF4-FFF2-40B4-BE49-F238E27FC236}">
                      <a16:creationId xmlns:a16="http://schemas.microsoft.com/office/drawing/2014/main" id="{4C25A1A1-3E28-AE51-D40C-DC9DEF952956}"/>
                    </a:ext>
                  </a:extLst>
                </p:cNvPr>
                <p:cNvSpPr/>
                <p:nvPr/>
              </p:nvSpPr>
              <p:spPr>
                <a:xfrm rot="5400000">
                  <a:off x="1323440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4C4C915F-3773-AC5B-06D5-77C4C24532F9}"/>
                    </a:ext>
                  </a:extLst>
                </p:cNvPr>
                <p:cNvSpPr/>
                <p:nvPr/>
              </p:nvSpPr>
              <p:spPr>
                <a:xfrm rot="5400000">
                  <a:off x="921825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1" name="Oval 220">
                  <a:extLst>
                    <a:ext uri="{FF2B5EF4-FFF2-40B4-BE49-F238E27FC236}">
                      <a16:creationId xmlns:a16="http://schemas.microsoft.com/office/drawing/2014/main" id="{2998CCE5-310B-77F0-0904-A7E356A4483C}"/>
                    </a:ext>
                  </a:extLst>
                </p:cNvPr>
                <p:cNvSpPr/>
                <p:nvPr/>
              </p:nvSpPr>
              <p:spPr>
                <a:xfrm rot="5400000">
                  <a:off x="525708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2" name="Oval 221">
                  <a:extLst>
                    <a:ext uri="{FF2B5EF4-FFF2-40B4-BE49-F238E27FC236}">
                      <a16:creationId xmlns:a16="http://schemas.microsoft.com/office/drawing/2014/main" id="{EDE8A603-CBC4-1C57-CCFB-0A43CED3A1E9}"/>
                    </a:ext>
                  </a:extLst>
                </p:cNvPr>
                <p:cNvSpPr/>
                <p:nvPr/>
              </p:nvSpPr>
              <p:spPr>
                <a:xfrm rot="5400000">
                  <a:off x="1322734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9376CBC-E885-F934-23D5-B14D8A0D0DC7}"/>
                    </a:ext>
                  </a:extLst>
                </p:cNvPr>
                <p:cNvSpPr/>
                <p:nvPr/>
              </p:nvSpPr>
              <p:spPr>
                <a:xfrm rot="5400000">
                  <a:off x="921119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42C64DA8-60C8-AB1E-779B-C4C31FEF449E}"/>
                    </a:ext>
                  </a:extLst>
                </p:cNvPr>
                <p:cNvSpPr/>
                <p:nvPr/>
              </p:nvSpPr>
              <p:spPr>
                <a:xfrm rot="5400000">
                  <a:off x="525002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5" name="Oval 224">
                  <a:extLst>
                    <a:ext uri="{FF2B5EF4-FFF2-40B4-BE49-F238E27FC236}">
                      <a16:creationId xmlns:a16="http://schemas.microsoft.com/office/drawing/2014/main" id="{A62B9BC0-4DEB-86B2-9CC3-F6F00B9EC502}"/>
                    </a:ext>
                  </a:extLst>
                </p:cNvPr>
                <p:cNvSpPr/>
                <p:nvPr/>
              </p:nvSpPr>
              <p:spPr>
                <a:xfrm rot="5400000">
                  <a:off x="1321270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6" name="Oval 225">
                  <a:extLst>
                    <a:ext uri="{FF2B5EF4-FFF2-40B4-BE49-F238E27FC236}">
                      <a16:creationId xmlns:a16="http://schemas.microsoft.com/office/drawing/2014/main" id="{1132A166-F01B-E486-FF24-98B69CF53844}"/>
                    </a:ext>
                  </a:extLst>
                </p:cNvPr>
                <p:cNvSpPr/>
                <p:nvPr/>
              </p:nvSpPr>
              <p:spPr>
                <a:xfrm rot="5400000">
                  <a:off x="919655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7" name="Oval 226">
                  <a:extLst>
                    <a:ext uri="{FF2B5EF4-FFF2-40B4-BE49-F238E27FC236}">
                      <a16:creationId xmlns:a16="http://schemas.microsoft.com/office/drawing/2014/main" id="{61DBB0B7-4C9D-AB30-2D3C-33C869DB19AF}"/>
                    </a:ext>
                  </a:extLst>
                </p:cNvPr>
                <p:cNvSpPr/>
                <p:nvPr/>
              </p:nvSpPr>
              <p:spPr>
                <a:xfrm rot="5400000">
                  <a:off x="523538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3E95569C-56A8-D3C2-8BF8-EA9E2E486521}"/>
                    </a:ext>
                  </a:extLst>
                </p:cNvPr>
                <p:cNvSpPr/>
                <p:nvPr/>
              </p:nvSpPr>
              <p:spPr>
                <a:xfrm rot="5400000">
                  <a:off x="1321270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27EA3AB8-E291-35CF-E453-D18DE14E0D77}"/>
                    </a:ext>
                  </a:extLst>
                </p:cNvPr>
                <p:cNvSpPr/>
                <p:nvPr/>
              </p:nvSpPr>
              <p:spPr>
                <a:xfrm rot="5400000">
                  <a:off x="919655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DCC94FBB-0A30-C19C-3AEF-09752F29346C}"/>
                    </a:ext>
                  </a:extLst>
                </p:cNvPr>
                <p:cNvSpPr/>
                <p:nvPr/>
              </p:nvSpPr>
              <p:spPr>
                <a:xfrm rot="5400000">
                  <a:off x="523538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4DB1FE71-81D6-E6F5-8B3E-C7034D423EC8}"/>
                </a:ext>
              </a:extLst>
            </p:cNvPr>
            <p:cNvSpPr/>
            <p:nvPr/>
          </p:nvSpPr>
          <p:spPr>
            <a:xfrm rot="10800000">
              <a:off x="8163293" y="3827524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5F13C9A9-3E41-F4DA-0B1A-8FBB35A17AEA}"/>
                </a:ext>
              </a:extLst>
            </p:cNvPr>
            <p:cNvSpPr/>
            <p:nvPr/>
          </p:nvSpPr>
          <p:spPr>
            <a:xfrm rot="10800000">
              <a:off x="8163293" y="3540700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D61BD772-3D15-93F3-6DD6-DEE9C9B9986E}"/>
                </a:ext>
              </a:extLst>
            </p:cNvPr>
            <p:cNvSpPr/>
            <p:nvPr/>
          </p:nvSpPr>
          <p:spPr>
            <a:xfrm rot="10800000">
              <a:off x="8163293" y="3257803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6098E8F0-D290-DF47-026B-57E4FA907B7F}"/>
                </a:ext>
              </a:extLst>
            </p:cNvPr>
            <p:cNvSpPr/>
            <p:nvPr/>
          </p:nvSpPr>
          <p:spPr>
            <a:xfrm rot="10800000">
              <a:off x="7782463" y="3827020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71777B05-520D-2143-E09E-704346730AC0}"/>
                </a:ext>
              </a:extLst>
            </p:cNvPr>
            <p:cNvSpPr/>
            <p:nvPr/>
          </p:nvSpPr>
          <p:spPr>
            <a:xfrm rot="10800000">
              <a:off x="7782463" y="3540196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0C31B7A9-DDA7-27E1-EF5A-CA4FAC308B8D}"/>
                </a:ext>
              </a:extLst>
            </p:cNvPr>
            <p:cNvSpPr/>
            <p:nvPr/>
          </p:nvSpPr>
          <p:spPr>
            <a:xfrm rot="10800000">
              <a:off x="7782463" y="3257299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248D3992-DFAA-2F3D-F7B0-508D81D6C81A}"/>
                </a:ext>
              </a:extLst>
            </p:cNvPr>
            <p:cNvSpPr/>
            <p:nvPr/>
          </p:nvSpPr>
          <p:spPr>
            <a:xfrm rot="10800000">
              <a:off x="7396102" y="3829505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07E48FF0-1F3E-678E-3526-FCA12E222C6C}"/>
                </a:ext>
              </a:extLst>
            </p:cNvPr>
            <p:cNvSpPr/>
            <p:nvPr/>
          </p:nvSpPr>
          <p:spPr>
            <a:xfrm rot="10800000">
              <a:off x="7396102" y="3542681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C524B154-8FAE-07BE-9F29-D08896EBAB34}"/>
                </a:ext>
              </a:extLst>
            </p:cNvPr>
            <p:cNvSpPr/>
            <p:nvPr/>
          </p:nvSpPr>
          <p:spPr>
            <a:xfrm rot="10800000">
              <a:off x="7396102" y="3259784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EA46DFC3-1381-2F0C-1E55-98DE2FC533F0}"/>
                </a:ext>
              </a:extLst>
            </p:cNvPr>
            <p:cNvSpPr/>
            <p:nvPr/>
          </p:nvSpPr>
          <p:spPr>
            <a:xfrm rot="10800000">
              <a:off x="7015160" y="4130940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D32C226E-9980-CD64-6EDD-5E9C875CB8E8}"/>
                </a:ext>
              </a:extLst>
            </p:cNvPr>
            <p:cNvSpPr/>
            <p:nvPr/>
          </p:nvSpPr>
          <p:spPr>
            <a:xfrm rot="10800000">
              <a:off x="6634330" y="4130436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14872029-F6AD-ED3C-B7F3-BC01CD7BEFAA}"/>
                </a:ext>
              </a:extLst>
            </p:cNvPr>
            <p:cNvSpPr/>
            <p:nvPr/>
          </p:nvSpPr>
          <p:spPr>
            <a:xfrm rot="10800000">
              <a:off x="6255281" y="4130436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C0F1A624-0C0C-83BD-A05E-8EAA1145C230}"/>
                </a:ext>
              </a:extLst>
            </p:cNvPr>
            <p:cNvSpPr/>
            <p:nvPr/>
          </p:nvSpPr>
          <p:spPr>
            <a:xfrm rot="10800000">
              <a:off x="5874451" y="4129932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BC0FB6BE-BDB6-F83B-F98B-359984CE2E5F}"/>
                </a:ext>
              </a:extLst>
            </p:cNvPr>
            <p:cNvSpPr/>
            <p:nvPr/>
          </p:nvSpPr>
          <p:spPr>
            <a:xfrm rot="10800000">
              <a:off x="5495403" y="4128886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CFE7D0DF-C006-07B7-D973-4F81C4115CE6}"/>
                </a:ext>
              </a:extLst>
            </p:cNvPr>
            <p:cNvSpPr/>
            <p:nvPr/>
          </p:nvSpPr>
          <p:spPr>
            <a:xfrm rot="10800000">
              <a:off x="5109444" y="4128886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9C70237-0C9E-3CD0-3285-3655E66EE915}"/>
                </a:ext>
              </a:extLst>
            </p:cNvPr>
            <p:cNvSpPr/>
            <p:nvPr/>
          </p:nvSpPr>
          <p:spPr>
            <a:xfrm rot="10800000">
              <a:off x="8163293" y="4123754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22027BBC-8600-6EBF-F4BE-E1E87108DFC5}"/>
                </a:ext>
              </a:extLst>
            </p:cNvPr>
            <p:cNvSpPr/>
            <p:nvPr/>
          </p:nvSpPr>
          <p:spPr>
            <a:xfrm rot="10800000">
              <a:off x="7782463" y="4123250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F42EEA67-0BA3-37C8-ABF2-3DE965214FE6}"/>
                </a:ext>
              </a:extLst>
            </p:cNvPr>
            <p:cNvSpPr/>
            <p:nvPr/>
          </p:nvSpPr>
          <p:spPr>
            <a:xfrm rot="10800000">
              <a:off x="7396102" y="4125735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4EA6E749-EEFB-C556-A9B7-0B19132DFBF2}"/>
              </a:ext>
            </a:extLst>
          </p:cNvPr>
          <p:cNvGrpSpPr/>
          <p:nvPr/>
        </p:nvGrpSpPr>
        <p:grpSpPr>
          <a:xfrm>
            <a:off x="8529389" y="2110185"/>
            <a:ext cx="333621" cy="2275805"/>
            <a:chOff x="8529389" y="2110185"/>
            <a:chExt cx="333621" cy="2275805"/>
          </a:xfrm>
        </p:grpSpPr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9663E0C1-BFCC-ED9F-8CCC-5060DF079DB0}"/>
                </a:ext>
              </a:extLst>
            </p:cNvPr>
            <p:cNvSpPr/>
            <p:nvPr/>
          </p:nvSpPr>
          <p:spPr>
            <a:xfrm rot="10800000">
              <a:off x="8529389" y="2679906"/>
              <a:ext cx="333621" cy="2571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C631D4BA-9364-036B-A4B2-474270AB352A}"/>
                </a:ext>
              </a:extLst>
            </p:cNvPr>
            <p:cNvSpPr/>
            <p:nvPr/>
          </p:nvSpPr>
          <p:spPr>
            <a:xfrm rot="10800000">
              <a:off x="8529389" y="2393082"/>
              <a:ext cx="333621" cy="2571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303D71C6-503D-693A-FF7D-4DAF3BB02F3B}"/>
                </a:ext>
              </a:extLst>
            </p:cNvPr>
            <p:cNvSpPr/>
            <p:nvPr/>
          </p:nvSpPr>
          <p:spPr>
            <a:xfrm rot="10800000">
              <a:off x="8529389" y="2110185"/>
              <a:ext cx="333621" cy="2571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BE95AF00-263C-8C87-61CF-09DC3009AE4C}"/>
                </a:ext>
              </a:extLst>
            </p:cNvPr>
            <p:cNvSpPr/>
            <p:nvPr/>
          </p:nvSpPr>
          <p:spPr>
            <a:xfrm rot="10800000">
              <a:off x="8529389" y="2976136"/>
              <a:ext cx="333621" cy="25710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63FB808A-4346-0122-F82E-95894BBFD25F}"/>
                </a:ext>
              </a:extLst>
            </p:cNvPr>
            <p:cNvSpPr/>
            <p:nvPr/>
          </p:nvSpPr>
          <p:spPr>
            <a:xfrm rot="10800000">
              <a:off x="8529389" y="3832656"/>
              <a:ext cx="333621" cy="2571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4E1819B2-A769-08A9-359D-6477B647E2B4}"/>
                </a:ext>
              </a:extLst>
            </p:cNvPr>
            <p:cNvSpPr/>
            <p:nvPr/>
          </p:nvSpPr>
          <p:spPr>
            <a:xfrm rot="10800000">
              <a:off x="8529389" y="3545832"/>
              <a:ext cx="333621" cy="2571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69D21B7B-C722-DE9F-A93F-D9FBE9E6C416}"/>
                </a:ext>
              </a:extLst>
            </p:cNvPr>
            <p:cNvSpPr/>
            <p:nvPr/>
          </p:nvSpPr>
          <p:spPr>
            <a:xfrm rot="10800000">
              <a:off x="8529389" y="3262935"/>
              <a:ext cx="333621" cy="2571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C4C01B6C-8AA3-4F31-E182-AD603BEA68B1}"/>
                </a:ext>
              </a:extLst>
            </p:cNvPr>
            <p:cNvSpPr/>
            <p:nvPr/>
          </p:nvSpPr>
          <p:spPr>
            <a:xfrm rot="10800000">
              <a:off x="8529389" y="4128886"/>
              <a:ext cx="333621" cy="25710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804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6" grpId="0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1BFCB7-220A-03FD-561F-6C6D132BA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A2BE691-8DBB-59C0-CFEA-B2297C8BC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77" y="67951"/>
            <a:ext cx="1233968" cy="1233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90EF862-6C64-7801-253C-07DBCD4D6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60636B-0BDE-F96F-07E5-B3C97B664AF4}"/>
              </a:ext>
            </a:extLst>
          </p:cNvPr>
          <p:cNvSpPr/>
          <p:nvPr/>
        </p:nvSpPr>
        <p:spPr>
          <a:xfrm>
            <a:off x="2576160" y="262454"/>
            <a:ext cx="47127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Solve:  8 x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  </a:t>
            </a:r>
            <a:endParaRPr lang="en-US" sz="4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296D91E4-E1D4-B4FA-DF73-7CF707183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E00947-7702-0557-72C2-E010713B71D1}"/>
              </a:ext>
            </a:extLst>
          </p:cNvPr>
          <p:cNvSpPr/>
          <p:nvPr/>
        </p:nvSpPr>
        <p:spPr>
          <a:xfrm>
            <a:off x="688258" y="5911020"/>
            <a:ext cx="75720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method do you prefer – why?</a:t>
            </a:r>
          </a:p>
        </p:txBody>
      </p:sp>
      <p:pic>
        <p:nvPicPr>
          <p:cNvPr id="53" name="Picture 52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6532AAB4-4685-1E9C-812C-355EEA334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71" y="3913644"/>
            <a:ext cx="1600153" cy="1600153"/>
          </a:xfrm>
          <a:prstGeom prst="rect">
            <a:avLst/>
          </a:prstGeom>
        </p:spPr>
      </p:pic>
      <p:pic>
        <p:nvPicPr>
          <p:cNvPr id="54" name="Picture 53" descr="Cartoon a cartoon of a child wearing a person hat&#10;&#10;AI-generated content may be incorrect.">
            <a:extLst>
              <a:ext uri="{FF2B5EF4-FFF2-40B4-BE49-F238E27FC236}">
                <a16:creationId xmlns:a16="http://schemas.microsoft.com/office/drawing/2014/main" id="{44F6E9DC-5645-7F4C-8984-416F683A7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7" y="1592486"/>
            <a:ext cx="1765286" cy="1765286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2E161CED-CC21-51A9-E8F7-1118BCF3DFF8}"/>
              </a:ext>
            </a:extLst>
          </p:cNvPr>
          <p:cNvGrpSpPr/>
          <p:nvPr/>
        </p:nvGrpSpPr>
        <p:grpSpPr>
          <a:xfrm>
            <a:off x="3666565" y="3650391"/>
            <a:ext cx="3697798" cy="2500517"/>
            <a:chOff x="4720518" y="3814654"/>
            <a:chExt cx="3697798" cy="25005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818DDE77-34FC-8246-A6DC-6E45AAB750A9}"/>
                    </a:ext>
                  </a:extLst>
                </p:cNvPr>
                <p:cNvSpPr/>
                <p:nvPr/>
              </p:nvSpPr>
              <p:spPr>
                <a:xfrm>
                  <a:off x="4720518" y="3814654"/>
                  <a:ext cx="3633182" cy="10772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3200" dirty="0">
                      <a:latin typeface="+mj-lt"/>
                      <a:cs typeface="Arial" panose="020B0604020202020204" pitchFamily="34" charset="0"/>
                    </a:rPr>
                    <a:t>8 </a:t>
                  </a:r>
                  <a14:m>
                    <m:oMath xmlns:m="http://schemas.openxmlformats.org/officeDocument/2006/math">
                      <m:r>
                        <a:rPr lang="en-GB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GB" sz="3200" dirty="0">
                      <a:latin typeface="+mj-lt"/>
                      <a:cs typeface="Arial" panose="020B0604020202020204" pitchFamily="34" charset="0"/>
                    </a:rPr>
                    <a:t> 10 - 8 x 1</a:t>
                  </a:r>
                </a:p>
                <a:p>
                  <a:pPr algn="ctr"/>
                  <a:endParaRPr lang="en-GB" sz="3200" dirty="0"/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818DDE77-34FC-8246-A6DC-6E45AAB750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0518" y="3814654"/>
                  <a:ext cx="3633182" cy="1077218"/>
                </a:xfrm>
                <a:prstGeom prst="rect">
                  <a:avLst/>
                </a:prstGeom>
                <a:blipFill>
                  <a:blip r:embed="rId7"/>
                  <a:stretch>
                    <a:fillRect t="-678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Left Brace 73">
              <a:extLst>
                <a:ext uri="{FF2B5EF4-FFF2-40B4-BE49-F238E27FC236}">
                  <a16:creationId xmlns:a16="http://schemas.microsoft.com/office/drawing/2014/main" id="{C726CC3D-6811-9F56-BD95-6B279FEBE0A9}"/>
                </a:ext>
              </a:extLst>
            </p:cNvPr>
            <p:cNvSpPr/>
            <p:nvPr/>
          </p:nvSpPr>
          <p:spPr>
            <a:xfrm rot="16200000">
              <a:off x="5844264" y="3817908"/>
              <a:ext cx="296844" cy="113723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Left Brace 74">
              <a:extLst>
                <a:ext uri="{FF2B5EF4-FFF2-40B4-BE49-F238E27FC236}">
                  <a16:creationId xmlns:a16="http://schemas.microsoft.com/office/drawing/2014/main" id="{0E79CBD8-5292-A702-0D40-94D26E49F576}"/>
                </a:ext>
              </a:extLst>
            </p:cNvPr>
            <p:cNvSpPr/>
            <p:nvPr/>
          </p:nvSpPr>
          <p:spPr>
            <a:xfrm rot="16200000">
              <a:off x="7070174" y="4001765"/>
              <a:ext cx="296844" cy="79373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6898F5A-AB13-14BC-04AB-1F18D94B4EA6}"/>
                </a:ext>
              </a:extLst>
            </p:cNvPr>
            <p:cNvSpPr/>
            <p:nvPr/>
          </p:nvSpPr>
          <p:spPr>
            <a:xfrm>
              <a:off x="4785134" y="4564885"/>
              <a:ext cx="363318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+mj-lt"/>
                  <a:cs typeface="Arial" panose="020B0604020202020204" pitchFamily="34" charset="0"/>
                </a:rPr>
                <a:t>80   -     8</a:t>
              </a:r>
            </a:p>
          </p:txBody>
        </p:sp>
        <p:sp>
          <p:nvSpPr>
            <p:cNvPr id="77" name="Left Brace 76">
              <a:extLst>
                <a:ext uri="{FF2B5EF4-FFF2-40B4-BE49-F238E27FC236}">
                  <a16:creationId xmlns:a16="http://schemas.microsoft.com/office/drawing/2014/main" id="{3FC4FB68-ACAC-FC87-86DE-B8E80EEB31BB}"/>
                </a:ext>
              </a:extLst>
            </p:cNvPr>
            <p:cNvSpPr/>
            <p:nvPr/>
          </p:nvSpPr>
          <p:spPr>
            <a:xfrm rot="16200000">
              <a:off x="6416162" y="4280812"/>
              <a:ext cx="296844" cy="1599558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A702CA7-B5CA-3437-991A-F81DE17CAD25}"/>
                </a:ext>
              </a:extLst>
            </p:cNvPr>
            <p:cNvSpPr/>
            <p:nvPr/>
          </p:nvSpPr>
          <p:spPr>
            <a:xfrm>
              <a:off x="6254988" y="5237953"/>
              <a:ext cx="61262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+mj-lt"/>
                  <a:cs typeface="Arial" panose="020B0604020202020204" pitchFamily="34" charset="0"/>
                </a:rPr>
                <a:t>72</a:t>
              </a:r>
            </a:p>
            <a:p>
              <a:pPr algn="ctr"/>
              <a:endParaRPr lang="en-GB" sz="3200" dirty="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6BA521-E17E-0CD7-E502-43B47C637602}"/>
              </a:ext>
            </a:extLst>
          </p:cNvPr>
          <p:cNvCxnSpPr>
            <a:cxnSpLocks/>
          </p:cNvCxnSpPr>
          <p:nvPr/>
        </p:nvCxnSpPr>
        <p:spPr>
          <a:xfrm flipV="1">
            <a:off x="2886736" y="2666155"/>
            <a:ext cx="4983635" cy="402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77F5DF0-4A10-FEEB-D50F-1FF021169DDE}"/>
              </a:ext>
            </a:extLst>
          </p:cNvPr>
          <p:cNvSpPr txBox="1"/>
          <p:nvPr/>
        </p:nvSpPr>
        <p:spPr>
          <a:xfrm>
            <a:off x="2803394" y="2646999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159E5E-D8C7-9DA2-C678-0684A4F77753}"/>
              </a:ext>
            </a:extLst>
          </p:cNvPr>
          <p:cNvSpPr txBox="1"/>
          <p:nvPr/>
        </p:nvSpPr>
        <p:spPr>
          <a:xfrm>
            <a:off x="3458189" y="2634959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  <a:endParaRPr lang="en-GB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FED1BD-A9EB-236E-5DAB-06BFAC902E12}"/>
              </a:ext>
            </a:extLst>
          </p:cNvPr>
          <p:cNvSpPr txBox="1"/>
          <p:nvPr/>
        </p:nvSpPr>
        <p:spPr>
          <a:xfrm>
            <a:off x="4025876" y="2628438"/>
            <a:ext cx="50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4F3F26-9CB5-3AE8-EF86-44B04DFD4AC4}"/>
              </a:ext>
            </a:extLst>
          </p:cNvPr>
          <p:cNvSpPr txBox="1"/>
          <p:nvPr/>
        </p:nvSpPr>
        <p:spPr>
          <a:xfrm>
            <a:off x="4691378" y="2648372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27</a:t>
            </a:r>
            <a:endParaRPr lang="en-GB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2F1AE0-93D2-67DE-A54A-FFE3CAF3A0D3}"/>
              </a:ext>
            </a:extLst>
          </p:cNvPr>
          <p:cNvSpPr txBox="1"/>
          <p:nvPr/>
        </p:nvSpPr>
        <p:spPr>
          <a:xfrm>
            <a:off x="3014852" y="1713883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B755D5-FCB5-F589-D5FC-0585003B89BB}"/>
              </a:ext>
            </a:extLst>
          </p:cNvPr>
          <p:cNvSpPr txBox="1"/>
          <p:nvPr/>
        </p:nvSpPr>
        <p:spPr>
          <a:xfrm>
            <a:off x="3672435" y="1713883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2A7E18-1FFA-C2CB-A5A5-4345ABAD8FD1}"/>
              </a:ext>
            </a:extLst>
          </p:cNvPr>
          <p:cNvSpPr txBox="1"/>
          <p:nvPr/>
        </p:nvSpPr>
        <p:spPr>
          <a:xfrm>
            <a:off x="4330018" y="1713883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65DEB0-BD2D-FB55-7CE9-7284D237638C}"/>
              </a:ext>
            </a:extLst>
          </p:cNvPr>
          <p:cNvSpPr txBox="1"/>
          <p:nvPr/>
        </p:nvSpPr>
        <p:spPr>
          <a:xfrm>
            <a:off x="4987601" y="1713883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+9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AACB058-F60A-F6D1-397C-C43B31A822AF}"/>
              </a:ext>
            </a:extLst>
          </p:cNvPr>
          <p:cNvGrpSpPr/>
          <p:nvPr/>
        </p:nvGrpSpPr>
        <p:grpSpPr>
          <a:xfrm>
            <a:off x="2942421" y="2212607"/>
            <a:ext cx="2679448" cy="853493"/>
            <a:chOff x="3141949" y="2154031"/>
            <a:chExt cx="3353443" cy="853493"/>
          </a:xfrm>
        </p:grpSpPr>
        <p:sp>
          <p:nvSpPr>
            <p:cNvPr id="8" name="Arc 7">
              <a:extLst>
                <a:ext uri="{FF2B5EF4-FFF2-40B4-BE49-F238E27FC236}">
                  <a16:creationId xmlns:a16="http://schemas.microsoft.com/office/drawing/2014/main" id="{526FB1F8-84FA-7449-3979-FE076093F9FF}"/>
                </a:ext>
              </a:extLst>
            </p:cNvPr>
            <p:cNvSpPr/>
            <p:nvPr/>
          </p:nvSpPr>
          <p:spPr>
            <a:xfrm flipH="1">
              <a:off x="3141949" y="2160171"/>
              <a:ext cx="797851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DF21752C-3A17-DB1D-CC71-3A5D77BC0556}"/>
                </a:ext>
              </a:extLst>
            </p:cNvPr>
            <p:cNvSpPr/>
            <p:nvPr/>
          </p:nvSpPr>
          <p:spPr>
            <a:xfrm flipH="1">
              <a:off x="3945155" y="2169323"/>
              <a:ext cx="797851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65C6CE96-2EB5-DCAB-B264-F8A1B50C0BA1}"/>
                </a:ext>
              </a:extLst>
            </p:cNvPr>
            <p:cNvSpPr/>
            <p:nvPr/>
          </p:nvSpPr>
          <p:spPr>
            <a:xfrm flipH="1">
              <a:off x="4763740" y="2157854"/>
              <a:ext cx="859199" cy="838201"/>
            </a:xfrm>
            <a:prstGeom prst="arc">
              <a:avLst>
                <a:gd name="adj1" fmla="val 10699874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6F821666-B247-1F36-A2E9-1836C154D733}"/>
                </a:ext>
              </a:extLst>
            </p:cNvPr>
            <p:cNvSpPr/>
            <p:nvPr/>
          </p:nvSpPr>
          <p:spPr>
            <a:xfrm flipH="1">
              <a:off x="5636193" y="2154031"/>
              <a:ext cx="859199" cy="838201"/>
            </a:xfrm>
            <a:prstGeom prst="arc">
              <a:avLst>
                <a:gd name="adj1" fmla="val 10699874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</p:grpSp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2764F49C-CDEB-9CEC-7898-3C52A256FDB5}"/>
              </a:ext>
            </a:extLst>
          </p:cNvPr>
          <p:cNvSpPr/>
          <p:nvPr/>
        </p:nvSpPr>
        <p:spPr>
          <a:xfrm>
            <a:off x="2394918" y="3587231"/>
            <a:ext cx="6176475" cy="1950379"/>
          </a:xfrm>
          <a:prstGeom prst="wedgeRoundRectCallout">
            <a:avLst>
              <a:gd name="adj1" fmla="val -65775"/>
              <a:gd name="adj2" fmla="val 2847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will find 8 groups of 10, then subtract 1 group of 8.</a:t>
            </a:r>
            <a:endParaRPr lang="en-GB" sz="2800" b="1" dirty="0">
              <a:solidFill>
                <a:schemeClr val="tx1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5D16711-0A37-3A56-5B1B-06237E02FA55}"/>
              </a:ext>
            </a:extLst>
          </p:cNvPr>
          <p:cNvGrpSpPr/>
          <p:nvPr/>
        </p:nvGrpSpPr>
        <p:grpSpPr>
          <a:xfrm>
            <a:off x="5615492" y="2201138"/>
            <a:ext cx="1982346" cy="849670"/>
            <a:chOff x="5248356" y="1254795"/>
            <a:chExt cx="2480990" cy="849670"/>
          </a:xfrm>
        </p:grpSpPr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2CB95C3E-8CB5-4715-210B-A063BE733F1C}"/>
                </a:ext>
              </a:extLst>
            </p:cNvPr>
            <p:cNvSpPr/>
            <p:nvPr/>
          </p:nvSpPr>
          <p:spPr>
            <a:xfrm flipH="1">
              <a:off x="5248356" y="1257112"/>
              <a:ext cx="797851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EDA72A9F-EB26-7B61-8DF5-1E4EB0133B37}"/>
                </a:ext>
              </a:extLst>
            </p:cNvPr>
            <p:cNvSpPr/>
            <p:nvPr/>
          </p:nvSpPr>
          <p:spPr>
            <a:xfrm flipH="1">
              <a:off x="6051562" y="1266264"/>
              <a:ext cx="797851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283E5D2E-2E7A-CCA5-3DF6-71E60B624029}"/>
                </a:ext>
              </a:extLst>
            </p:cNvPr>
            <p:cNvSpPr/>
            <p:nvPr/>
          </p:nvSpPr>
          <p:spPr>
            <a:xfrm flipH="1">
              <a:off x="6870147" y="1254795"/>
              <a:ext cx="859199" cy="838201"/>
            </a:xfrm>
            <a:prstGeom prst="arc">
              <a:avLst>
                <a:gd name="adj1" fmla="val 10699874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23D30FD-6C98-E150-727F-5105843F9DD0}"/>
              </a:ext>
            </a:extLst>
          </p:cNvPr>
          <p:cNvSpPr txBox="1"/>
          <p:nvPr/>
        </p:nvSpPr>
        <p:spPr>
          <a:xfrm>
            <a:off x="5645184" y="1713883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E38089-8BDF-EB9B-C74D-9B4DFB7C695D}"/>
              </a:ext>
            </a:extLst>
          </p:cNvPr>
          <p:cNvSpPr txBox="1"/>
          <p:nvPr/>
        </p:nvSpPr>
        <p:spPr>
          <a:xfrm>
            <a:off x="6302767" y="1713883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17C983-DE20-5820-A46E-6332BAF7E3FF}"/>
              </a:ext>
            </a:extLst>
          </p:cNvPr>
          <p:cNvSpPr txBox="1"/>
          <p:nvPr/>
        </p:nvSpPr>
        <p:spPr>
          <a:xfrm>
            <a:off x="6960350" y="1713883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2F2E431-68A8-4505-F760-4E63C561FD45}"/>
              </a:ext>
            </a:extLst>
          </p:cNvPr>
          <p:cNvSpPr txBox="1"/>
          <p:nvPr/>
        </p:nvSpPr>
        <p:spPr>
          <a:xfrm>
            <a:off x="5346173" y="2634959"/>
            <a:ext cx="555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36</a:t>
            </a:r>
            <a:endParaRPr lang="en-GB" sz="2400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CAB6963-B251-9D95-5E50-C5019E152EF7}"/>
              </a:ext>
            </a:extLst>
          </p:cNvPr>
          <p:cNvSpPr txBox="1"/>
          <p:nvPr/>
        </p:nvSpPr>
        <p:spPr>
          <a:xfrm>
            <a:off x="6076097" y="2628438"/>
            <a:ext cx="50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45</a:t>
            </a:r>
            <a:endParaRPr lang="en-GB" sz="240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EB8F352-35CE-337B-8FD3-7A6B918C5757}"/>
              </a:ext>
            </a:extLst>
          </p:cNvPr>
          <p:cNvSpPr txBox="1"/>
          <p:nvPr/>
        </p:nvSpPr>
        <p:spPr>
          <a:xfrm>
            <a:off x="6741599" y="2648372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54</a:t>
            </a:r>
            <a:endParaRPr lang="en-GB" sz="240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FB5E33A-6AB3-9E82-0F85-06B3954D4A41}"/>
              </a:ext>
            </a:extLst>
          </p:cNvPr>
          <p:cNvSpPr txBox="1"/>
          <p:nvPr/>
        </p:nvSpPr>
        <p:spPr>
          <a:xfrm>
            <a:off x="7404147" y="2654028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72</a:t>
            </a:r>
            <a:endParaRPr lang="en-GB" sz="2400" dirty="0"/>
          </a:p>
        </p:txBody>
      </p:sp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4685A28A-91D9-DC5D-ADB7-A7A1664BB262}"/>
              </a:ext>
            </a:extLst>
          </p:cNvPr>
          <p:cNvSpPr/>
          <p:nvPr/>
        </p:nvSpPr>
        <p:spPr>
          <a:xfrm>
            <a:off x="2500960" y="1414357"/>
            <a:ext cx="6012778" cy="1950379"/>
          </a:xfrm>
          <a:prstGeom prst="wedgeRoundRectCallout">
            <a:avLst>
              <a:gd name="adj1" fmla="val -65723"/>
              <a:gd name="adj2" fmla="val 1867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Jasmin: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skip count in 9s, eight times.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4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2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A4A2E-02EC-2FBA-45CB-C8A2190B0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B95E5ED5-F47D-5D25-E147-8B990CB33610}"/>
              </a:ext>
            </a:extLst>
          </p:cNvPr>
          <p:cNvGraphicFramePr>
            <a:graphicFrameLocks noGrp="1"/>
          </p:cNvGraphicFramePr>
          <p:nvPr/>
        </p:nvGraphicFramePr>
        <p:xfrm>
          <a:off x="117714" y="2417373"/>
          <a:ext cx="8873282" cy="36546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36641">
                  <a:extLst>
                    <a:ext uri="{9D8B030D-6E8A-4147-A177-3AD203B41FA5}">
                      <a16:colId xmlns:a16="http://schemas.microsoft.com/office/drawing/2014/main" val="297541662"/>
                    </a:ext>
                  </a:extLst>
                </a:gridCol>
                <a:gridCol w="4436641">
                  <a:extLst>
                    <a:ext uri="{9D8B030D-6E8A-4147-A177-3AD203B41FA5}">
                      <a16:colId xmlns:a16="http://schemas.microsoft.com/office/drawing/2014/main" val="2378225381"/>
                    </a:ext>
                  </a:extLst>
                </a:gridCol>
              </a:tblGrid>
              <a:tr h="36546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58367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4960112B-CB33-C152-7CA6-8D8978C3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F5B4B4-9C5E-20E6-4C8D-FA3E667BE508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37A4B59-0539-A2D6-5C5D-45D9A62B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85" y="173910"/>
            <a:ext cx="1327676" cy="1327676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FF917BBF-0DFF-DF4D-FB70-BAFCD2330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4" y="138191"/>
            <a:ext cx="1327675" cy="1327675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8C209C24-BE77-9B6F-62F2-C687A32DD4EA}"/>
              </a:ext>
            </a:extLst>
          </p:cNvPr>
          <p:cNvSpPr/>
          <p:nvPr/>
        </p:nvSpPr>
        <p:spPr>
          <a:xfrm>
            <a:off x="177848" y="2540663"/>
            <a:ext cx="4712794" cy="286232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dirty="0"/>
              <a:t>“Ping–Pong Recall”</a:t>
            </a:r>
          </a:p>
          <a:p>
            <a:r>
              <a:rPr lang="en-US" sz="2000" dirty="0"/>
              <a:t>One partner says the question, the other fires back the answer </a:t>
            </a:r>
            <a:r>
              <a:rPr lang="en-US" sz="2000" i="1" dirty="0"/>
              <a:t>instantly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Example:</a:t>
            </a:r>
            <a:br>
              <a:rPr lang="en-US" sz="2000" dirty="0"/>
            </a:br>
            <a:r>
              <a:rPr lang="en-US" sz="2000" dirty="0"/>
              <a:t>Partner A: “8×8?”</a:t>
            </a:r>
            <a:br>
              <a:rPr lang="en-US" sz="2000" dirty="0"/>
            </a:br>
            <a:r>
              <a:rPr lang="en-US" sz="2000" dirty="0"/>
              <a:t>Partner B: “64!”</a:t>
            </a:r>
          </a:p>
          <a:p>
            <a:br>
              <a:rPr lang="en-US" sz="2000" dirty="0"/>
            </a:br>
            <a:r>
              <a:rPr lang="en-US" sz="2000" dirty="0"/>
              <a:t>Then swap.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F756F5-643A-5725-1FEB-B1F0A5D0F78B}"/>
              </a:ext>
            </a:extLst>
          </p:cNvPr>
          <p:cNvSpPr txBox="1"/>
          <p:nvPr/>
        </p:nvSpPr>
        <p:spPr>
          <a:xfrm>
            <a:off x="4685641" y="2574722"/>
            <a:ext cx="457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/>
              <a:t>“Missing Number Challenge”</a:t>
            </a:r>
          </a:p>
          <a:p>
            <a:pPr>
              <a:buNone/>
            </a:pPr>
            <a:r>
              <a:rPr lang="en-US" sz="2000" dirty="0"/>
              <a:t>Partner A gives the </a:t>
            </a:r>
            <a:r>
              <a:rPr lang="en-US" sz="2000" i="1" dirty="0"/>
              <a:t>answer</a:t>
            </a:r>
            <a:r>
              <a:rPr lang="en-US" sz="2000" dirty="0"/>
              <a:t>, </a:t>
            </a:r>
          </a:p>
          <a:p>
            <a:pPr>
              <a:buNone/>
            </a:pPr>
            <a:r>
              <a:rPr lang="en-US" sz="2000" dirty="0"/>
              <a:t>Partner B says the fact.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Example:</a:t>
            </a:r>
            <a:br>
              <a:rPr lang="en-US" sz="2000" dirty="0"/>
            </a:br>
            <a:r>
              <a:rPr lang="en-US" sz="2000" dirty="0"/>
              <a:t>A: “24.”</a:t>
            </a:r>
            <a:br>
              <a:rPr lang="en-US" sz="2000" dirty="0"/>
            </a:br>
            <a:r>
              <a:rPr lang="en-US" sz="2000" dirty="0"/>
              <a:t>B: “That’s 8×3”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Then swap.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2834962-4974-1241-5D4C-1F5ECEC5F1E2}"/>
              </a:ext>
            </a:extLst>
          </p:cNvPr>
          <p:cNvSpPr/>
          <p:nvPr/>
        </p:nvSpPr>
        <p:spPr>
          <a:xfrm>
            <a:off x="1047368" y="1007571"/>
            <a:ext cx="6804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Focus on the x8 tables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78620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9697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153265" y="1281028"/>
            <a:ext cx="6980902" cy="1432675"/>
            <a:chOff x="3588774" y="1281028"/>
            <a:chExt cx="4778477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4778477" cy="1432675"/>
            </a:xfrm>
            <a:prstGeom prst="wedgeRoundRectCallout">
              <a:avLst>
                <a:gd name="adj1" fmla="val -64840"/>
                <a:gd name="adj2" fmla="val 71421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 x 8 = 5 x 8 + 2 x 8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841521" y="3604578"/>
            <a:ext cx="52897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200" b="1" dirty="0">
                <a:solidFill>
                  <a:srgbClr val="00B050"/>
                </a:solidFill>
              </a:rPr>
              <a:t>True! </a:t>
            </a: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980</TotalTime>
  <Words>330</Words>
  <Application>Microsoft Office PowerPoint</Application>
  <PresentationFormat>On-screen Show (4:3)</PresentationFormat>
  <Paragraphs>103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Cambria Math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66</cp:revision>
  <dcterms:created xsi:type="dcterms:W3CDTF">2013-01-27T09:14:16Z</dcterms:created>
  <dcterms:modified xsi:type="dcterms:W3CDTF">2026-03-18T10:13:43Z</dcterms:modified>
  <cp:category/>
</cp:coreProperties>
</file>