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92" r:id="rId3"/>
    <p:sldId id="297" r:id="rId4"/>
    <p:sldId id="299" r:id="rId5"/>
    <p:sldId id="287" r:id="rId6"/>
    <p:sldId id="28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26/03/2026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76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00167-A3AA-E1E3-1CF8-1DB7635CE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5014A1-A1F5-7BAE-E0C0-4D25F73EC8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02D425-B980-4BE2-C5F8-9D1A59ACF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EA5C0-9C30-DE78-6C18-6002A83B9D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801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803C-7DF4-6B5A-0291-74BDCD2E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9EF5-9499-E36D-D6C6-663DBE37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BDD64-029F-E5EE-9280-025F59C6F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D356-0AFA-643F-6785-D318EF2C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776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4164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&#10;&#10;AI-generated content may be incorrect.">
            <a:extLst>
              <a:ext uri="{FF2B5EF4-FFF2-40B4-BE49-F238E27FC236}">
                <a16:creationId xmlns:a16="http://schemas.microsoft.com/office/drawing/2014/main" id="{648A0BE5-D8F1-64E3-4C6A-E5D4A4D05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337" y="2966670"/>
            <a:ext cx="4192086" cy="38913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DFD24B-2948-75BD-EC57-19CF787FEECB}"/>
              </a:ext>
            </a:extLst>
          </p:cNvPr>
          <p:cNvSpPr txBox="1"/>
          <p:nvPr/>
        </p:nvSpPr>
        <p:spPr>
          <a:xfrm>
            <a:off x="1403905" y="885354"/>
            <a:ext cx="76312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Recap: Divide decimals by 10, 100 &amp; 1000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3231F9-26C0-2CE9-52D2-86E08D286CBE}"/>
              </a:ext>
            </a:extLst>
          </p:cNvPr>
          <p:cNvSpPr txBox="1"/>
          <p:nvPr/>
        </p:nvSpPr>
        <p:spPr>
          <a:xfrm>
            <a:off x="747066" y="2028655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1) To divide a number by 10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right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0686C6-E8FF-5311-63EA-770C8CC3D5F6}"/>
              </a:ext>
            </a:extLst>
          </p:cNvPr>
          <p:cNvSpPr/>
          <p:nvPr/>
        </p:nvSpPr>
        <p:spPr>
          <a:xfrm>
            <a:off x="1427021" y="2488384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56CE69-AC3F-62FD-02E8-43E8212A7E96}"/>
              </a:ext>
            </a:extLst>
          </p:cNvPr>
          <p:cNvSpPr txBox="1"/>
          <p:nvPr/>
        </p:nvSpPr>
        <p:spPr>
          <a:xfrm>
            <a:off x="747066" y="3468424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2) To divide a number by 100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right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1FB54B-F545-82FA-6970-03171631DE1E}"/>
              </a:ext>
            </a:extLst>
          </p:cNvPr>
          <p:cNvSpPr/>
          <p:nvPr/>
        </p:nvSpPr>
        <p:spPr>
          <a:xfrm>
            <a:off x="1427021" y="3928153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F1E106-FBE1-ED0B-4781-0601D99C03C7}"/>
              </a:ext>
            </a:extLst>
          </p:cNvPr>
          <p:cNvSpPr txBox="1"/>
          <p:nvPr/>
        </p:nvSpPr>
        <p:spPr>
          <a:xfrm>
            <a:off x="747066" y="5101164"/>
            <a:ext cx="8396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 3) To divide a number by 1,000 each digit moves </a:t>
            </a:r>
          </a:p>
          <a:p>
            <a:r>
              <a:rPr lang="en-GB" sz="2800" dirty="0">
                <a:ea typeface="Cambria Math" panose="02040503050406030204" pitchFamily="18" charset="0"/>
                <a:cs typeface="Calibri" panose="020F0502020204030204" pitchFamily="34" charset="0"/>
              </a:rPr>
              <a:t>	             to the right on a place value grid.  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A17253-1B72-6D38-560E-0AD7F37BEEF5}"/>
              </a:ext>
            </a:extLst>
          </p:cNvPr>
          <p:cNvSpPr/>
          <p:nvPr/>
        </p:nvSpPr>
        <p:spPr>
          <a:xfrm>
            <a:off x="1427021" y="5560893"/>
            <a:ext cx="748146" cy="4294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EF279B-0BF7-4174-5EC8-7ACC82420B0F}"/>
              </a:ext>
            </a:extLst>
          </p:cNvPr>
          <p:cNvSpPr txBox="1"/>
          <p:nvPr/>
        </p:nvSpPr>
        <p:spPr>
          <a:xfrm>
            <a:off x="1579422" y="2440763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26B5AC-4F13-DCF3-6ABA-73EC26CCA523}"/>
              </a:ext>
            </a:extLst>
          </p:cNvPr>
          <p:cNvSpPr txBox="1"/>
          <p:nvPr/>
        </p:nvSpPr>
        <p:spPr>
          <a:xfrm>
            <a:off x="1579422" y="3881288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DD7829-2CE8-EFF2-0283-118027FB1D66}"/>
              </a:ext>
            </a:extLst>
          </p:cNvPr>
          <p:cNvSpPr txBox="1"/>
          <p:nvPr/>
        </p:nvSpPr>
        <p:spPr>
          <a:xfrm>
            <a:off x="1579422" y="5514028"/>
            <a:ext cx="44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2800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656124" y="95661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recap what we have learnt so far?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57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DB5A32-E488-A7A7-A011-1E1CE1F15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FEFA1E42-D185-D480-3646-7F0E1F0A6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7636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ACEB73E-739E-EC90-0C24-B9CAB26B6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0B8B07C-9D58-B439-D694-D2C752D95073}"/>
              </a:ext>
            </a:extLst>
          </p:cNvPr>
          <p:cNvGrpSpPr/>
          <p:nvPr/>
        </p:nvGrpSpPr>
        <p:grpSpPr>
          <a:xfrm>
            <a:off x="2025877" y="517078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826F9D6D-B3C2-9F5A-9051-BA9F2C7B5BD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812162-4C80-39A5-9AA0-0F45FAC35A71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72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C2F3922-CB32-18ED-6CAF-97C2CFAF1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D18E2B0A-67D3-37B7-1FC8-D54FEFEF76A2}"/>
              </a:ext>
            </a:extLst>
          </p:cNvPr>
          <p:cNvGraphicFramePr>
            <a:graphicFrameLocks noGrp="1"/>
          </p:cNvGraphicFramePr>
          <p:nvPr/>
        </p:nvGraphicFramePr>
        <p:xfrm>
          <a:off x="1659963" y="3144769"/>
          <a:ext cx="6552125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10425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310425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BD8466D8-D91B-5EE1-B78A-82A84E1F3FB8}"/>
              </a:ext>
            </a:extLst>
          </p:cNvPr>
          <p:cNvSpPr/>
          <p:nvPr/>
        </p:nvSpPr>
        <p:spPr>
          <a:xfrm>
            <a:off x="1760209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DF4606E-8A0C-9B51-FD2F-E2680090109D}"/>
              </a:ext>
            </a:extLst>
          </p:cNvPr>
          <p:cNvSpPr/>
          <p:nvPr/>
        </p:nvSpPr>
        <p:spPr>
          <a:xfrm>
            <a:off x="3026563" y="326390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8571837-3038-21AC-57F8-973E96F2A172}"/>
              </a:ext>
            </a:extLst>
          </p:cNvPr>
          <p:cNvSpPr/>
          <p:nvPr/>
        </p:nvSpPr>
        <p:spPr>
          <a:xfrm>
            <a:off x="4386433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49EF609-6036-D390-3551-A7FC6EF40DD6}"/>
              </a:ext>
            </a:extLst>
          </p:cNvPr>
          <p:cNvSpPr/>
          <p:nvPr/>
        </p:nvSpPr>
        <p:spPr>
          <a:xfrm>
            <a:off x="5746303" y="3269024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9F708833-A6E5-DFCB-5B89-5A2FFBAD0C7C}"/>
              </a:ext>
            </a:extLst>
          </p:cNvPr>
          <p:cNvSpPr/>
          <p:nvPr/>
        </p:nvSpPr>
        <p:spPr>
          <a:xfrm>
            <a:off x="7079411" y="326390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533" name="Rectangle 532">
            <a:extLst>
              <a:ext uri="{FF2B5EF4-FFF2-40B4-BE49-F238E27FC236}">
                <a16:creationId xmlns:a16="http://schemas.microsoft.com/office/drawing/2014/main" id="{711E69F7-AF78-5670-D904-C811A3F7C61B}"/>
              </a:ext>
            </a:extLst>
          </p:cNvPr>
          <p:cNvSpPr/>
          <p:nvPr/>
        </p:nvSpPr>
        <p:spPr>
          <a:xfrm>
            <a:off x="6391699" y="2826352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6F6D54-A85B-B136-CD86-894CAFD53A12}"/>
              </a:ext>
            </a:extLst>
          </p:cNvPr>
          <p:cNvGrpSpPr/>
          <p:nvPr/>
        </p:nvGrpSpPr>
        <p:grpSpPr>
          <a:xfrm>
            <a:off x="3158708" y="4199568"/>
            <a:ext cx="3647440" cy="923330"/>
            <a:chOff x="3158708" y="4199568"/>
            <a:chExt cx="3647440" cy="92333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DB7098D-3801-9355-5A72-6B0A8B74273C}"/>
                </a:ext>
              </a:extLst>
            </p:cNvPr>
            <p:cNvSpPr/>
            <p:nvPr/>
          </p:nvSpPr>
          <p:spPr>
            <a:xfrm>
              <a:off x="3158708" y="4199568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217F763E-CC1E-FB22-AC3B-971D602BA30C}"/>
                </a:ext>
              </a:extLst>
            </p:cNvPr>
            <p:cNvSpPr/>
            <p:nvPr/>
          </p:nvSpPr>
          <p:spPr>
            <a:xfrm>
              <a:off x="4481404" y="4199568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1898FF70-75A2-AB7F-C608-84432618428A}"/>
                </a:ext>
              </a:extLst>
            </p:cNvPr>
            <p:cNvSpPr/>
            <p:nvPr/>
          </p:nvSpPr>
          <p:spPr>
            <a:xfrm>
              <a:off x="5804100" y="4199568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29936B7B-15B7-BE0A-5621-EAE928AE4C67}"/>
              </a:ext>
            </a:extLst>
          </p:cNvPr>
          <p:cNvGrpSpPr/>
          <p:nvPr/>
        </p:nvGrpSpPr>
        <p:grpSpPr>
          <a:xfrm>
            <a:off x="2025877" y="517078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0AAF1E87-5773-F395-72C4-1A90DC36255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08AB3E99-D9A1-4521-1750-E8ED90C2A1E8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divide by </a:t>
              </a:r>
              <a:r>
                <a:rPr lang="en-US" sz="3200" b="1" dirty="0"/>
                <a:t>10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one place to the right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E83675D-4646-D55F-3026-A368055F229C}"/>
              </a:ext>
            </a:extLst>
          </p:cNvPr>
          <p:cNvGrpSpPr/>
          <p:nvPr/>
        </p:nvGrpSpPr>
        <p:grpSpPr>
          <a:xfrm>
            <a:off x="2025877" y="517078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847D6F2E-F726-836D-0377-F5D725012B1E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9B737038-E0B5-6939-C993-68AE28F9B760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7.2</a:t>
              </a:r>
            </a:p>
            <a:p>
              <a:pPr algn="ctr">
                <a:buNone/>
              </a:pPr>
              <a:r>
                <a:rPr lang="en-US" sz="3200" b="1" dirty="0"/>
                <a:t>72 ÷ 10 = 7.2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7D0F7F3-3E36-64C7-D3FD-C9D4EC0CF84D}"/>
              </a:ext>
            </a:extLst>
          </p:cNvPr>
          <p:cNvSpPr/>
          <p:nvPr/>
        </p:nvSpPr>
        <p:spPr>
          <a:xfrm>
            <a:off x="6395728" y="373621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4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13854 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16C989-E143-C8FF-E03B-1B5B6C446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26CB2690-5A76-CD63-F667-9A7FA1D4F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9E4B7A7-2B6D-8491-EAC2-D93000B23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27752B7-0C87-768C-875C-64198D8A7116}"/>
              </a:ext>
            </a:extLst>
          </p:cNvPr>
          <p:cNvGrpSpPr/>
          <p:nvPr/>
        </p:nvGrpSpPr>
        <p:grpSpPr>
          <a:xfrm>
            <a:off x="1910547" y="383332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0F56AF83-C235-F31F-EACC-06F13B71E4EC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CDBF55-0A16-64C8-68DE-3BD75E5BC598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15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928343CE-CC21-3F2C-7693-EE40CC6D4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D15603C1-B5AB-5EA4-18DE-0675A543D7AA}"/>
              </a:ext>
            </a:extLst>
          </p:cNvPr>
          <p:cNvGraphicFramePr>
            <a:graphicFrameLocks noGrp="1"/>
          </p:cNvGraphicFramePr>
          <p:nvPr/>
        </p:nvGraphicFramePr>
        <p:xfrm>
          <a:off x="1295937" y="3008236"/>
          <a:ext cx="6552126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92021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92021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D43BFB4C-4888-75C5-6397-D1E760923CA0}"/>
              </a:ext>
            </a:extLst>
          </p:cNvPr>
          <p:cNvSpPr/>
          <p:nvPr/>
        </p:nvSpPr>
        <p:spPr>
          <a:xfrm>
            <a:off x="1295937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CA53B15-51A4-0E86-E62A-8973609547E9}"/>
              </a:ext>
            </a:extLst>
          </p:cNvPr>
          <p:cNvSpPr/>
          <p:nvPr/>
        </p:nvSpPr>
        <p:spPr>
          <a:xfrm>
            <a:off x="241559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D0ADF3-3B3A-5A5E-AAE5-8FB1D7385FA5}"/>
              </a:ext>
            </a:extLst>
          </p:cNvPr>
          <p:cNvSpPr/>
          <p:nvPr/>
        </p:nvSpPr>
        <p:spPr>
          <a:xfrm>
            <a:off x="3531508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21F23B7-5CBF-A829-0D2F-6D072BEE2477}"/>
              </a:ext>
            </a:extLst>
          </p:cNvPr>
          <p:cNvSpPr/>
          <p:nvPr/>
        </p:nvSpPr>
        <p:spPr>
          <a:xfrm>
            <a:off x="4598995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C7C8B7F2-85AA-9958-CACB-055FFB64C0B1}"/>
              </a:ext>
            </a:extLst>
          </p:cNvPr>
          <p:cNvSpPr/>
          <p:nvPr/>
        </p:nvSpPr>
        <p:spPr>
          <a:xfrm>
            <a:off x="5731921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F669D918-4607-6368-A554-1CA22A36BC24}"/>
              </a:ext>
            </a:extLst>
          </p:cNvPr>
          <p:cNvGrpSpPr/>
          <p:nvPr/>
        </p:nvGrpSpPr>
        <p:grpSpPr>
          <a:xfrm>
            <a:off x="1910547" y="383332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044FC9C4-0EBE-C145-3334-E05C9E55B9E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6D51D93A-F3EF-AF0B-7E3D-F62BB986F1BD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divide by </a:t>
              </a:r>
              <a:r>
                <a:rPr lang="en-US" sz="3200" b="1" dirty="0"/>
                <a:t>100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two place to the right</a:t>
              </a:r>
              <a:r>
                <a:rPr lang="en-US" sz="3200" dirty="0"/>
                <a:t>.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F4195F1-8848-42B2-6D0E-2AE9195C855F}"/>
              </a:ext>
            </a:extLst>
          </p:cNvPr>
          <p:cNvSpPr/>
          <p:nvPr/>
        </p:nvSpPr>
        <p:spPr>
          <a:xfrm>
            <a:off x="6807644" y="3087067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7C3EEE-F066-42AB-3890-AA4CD42843C3}"/>
              </a:ext>
            </a:extLst>
          </p:cNvPr>
          <p:cNvSpPr/>
          <p:nvPr/>
        </p:nvSpPr>
        <p:spPr>
          <a:xfrm>
            <a:off x="5157222" y="2656480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8DA9E2-7895-7AA5-8D20-A2A7D91EAD51}"/>
              </a:ext>
            </a:extLst>
          </p:cNvPr>
          <p:cNvSpPr/>
          <p:nvPr/>
        </p:nvSpPr>
        <p:spPr>
          <a:xfrm>
            <a:off x="5151351" y="362589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C08323-DB7B-1E21-1DD2-05A6DA63CD11}"/>
              </a:ext>
            </a:extLst>
          </p:cNvPr>
          <p:cNvGrpSpPr/>
          <p:nvPr/>
        </p:nvGrpSpPr>
        <p:grpSpPr>
          <a:xfrm>
            <a:off x="1240513" y="4058671"/>
            <a:ext cx="4340734" cy="923330"/>
            <a:chOff x="1302696" y="4918780"/>
            <a:chExt cx="4340734" cy="92333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2304A45-B039-962D-4ED6-EDE884EDC185}"/>
                </a:ext>
              </a:extLst>
            </p:cNvPr>
            <p:cNvSpPr/>
            <p:nvPr/>
          </p:nvSpPr>
          <p:spPr>
            <a:xfrm>
              <a:off x="1302696" y="4918780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1" name="Rectangle 530">
              <a:extLst>
                <a:ext uri="{FF2B5EF4-FFF2-40B4-BE49-F238E27FC236}">
                  <a16:creationId xmlns:a16="http://schemas.microsoft.com/office/drawing/2014/main" id="{ECDEDE27-9CAD-BB46-EB46-73F4B7533161}"/>
                </a:ext>
              </a:extLst>
            </p:cNvPr>
            <p:cNvSpPr/>
            <p:nvPr/>
          </p:nvSpPr>
          <p:spPr>
            <a:xfrm>
              <a:off x="2415591" y="4918780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A6A97D-93AF-3CB6-D3CA-3A928D5FD857}"/>
                </a:ext>
              </a:extLst>
            </p:cNvPr>
            <p:cNvSpPr/>
            <p:nvPr/>
          </p:nvSpPr>
          <p:spPr>
            <a:xfrm>
              <a:off x="352848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CAA879-4CAB-8C6C-99FF-9B34DFAEC419}"/>
                </a:ext>
              </a:extLst>
            </p:cNvPr>
            <p:cNvSpPr/>
            <p:nvPr/>
          </p:nvSpPr>
          <p:spPr>
            <a:xfrm>
              <a:off x="4641382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289AAD-A15F-FE2A-7DB6-37FA6369E329}"/>
              </a:ext>
            </a:extLst>
          </p:cNvPr>
          <p:cNvGrpSpPr/>
          <p:nvPr/>
        </p:nvGrpSpPr>
        <p:grpSpPr>
          <a:xfrm>
            <a:off x="2408832" y="4058671"/>
            <a:ext cx="4340734" cy="923330"/>
            <a:chOff x="1302696" y="4918780"/>
            <a:chExt cx="4340734" cy="92333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ED7E6CA-9129-012A-4416-9C023DD1D5D5}"/>
                </a:ext>
              </a:extLst>
            </p:cNvPr>
            <p:cNvSpPr/>
            <p:nvPr/>
          </p:nvSpPr>
          <p:spPr>
            <a:xfrm>
              <a:off x="1302696" y="4918780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5B8CABC-7510-1329-0395-A6A8FEDE3E60}"/>
                </a:ext>
              </a:extLst>
            </p:cNvPr>
            <p:cNvSpPr/>
            <p:nvPr/>
          </p:nvSpPr>
          <p:spPr>
            <a:xfrm>
              <a:off x="2415591" y="4918780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06F23B6-B364-25D0-6B78-906917B83EC3}"/>
                </a:ext>
              </a:extLst>
            </p:cNvPr>
            <p:cNvSpPr/>
            <p:nvPr/>
          </p:nvSpPr>
          <p:spPr>
            <a:xfrm>
              <a:off x="3528486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55558C-FD1F-03F3-CB09-1A37BEECCFB5}"/>
                </a:ext>
              </a:extLst>
            </p:cNvPr>
            <p:cNvSpPr/>
            <p:nvPr/>
          </p:nvSpPr>
          <p:spPr>
            <a:xfrm>
              <a:off x="4641382" y="4918780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42689AA-458F-CE5B-2065-64B5B1A61DE0}"/>
              </a:ext>
            </a:extLst>
          </p:cNvPr>
          <p:cNvSpPr/>
          <p:nvPr/>
        </p:nvSpPr>
        <p:spPr>
          <a:xfrm>
            <a:off x="4606911" y="4058671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B263CCF-4F5A-9AA8-194A-7AB9E443F2F5}"/>
              </a:ext>
            </a:extLst>
          </p:cNvPr>
          <p:cNvGrpSpPr/>
          <p:nvPr/>
        </p:nvGrpSpPr>
        <p:grpSpPr>
          <a:xfrm>
            <a:off x="1910547" y="383332"/>
            <a:ext cx="6834076" cy="1927109"/>
            <a:chOff x="3588774" y="1281028"/>
            <a:chExt cx="4785823" cy="1037285"/>
          </a:xfrm>
        </p:grpSpPr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9D69698F-5550-66F0-91AA-192A92A2D3F1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77C30F0-E6EA-A228-A069-4EA093691483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Don’t forget to add a </a:t>
              </a:r>
            </a:p>
            <a:p>
              <a:pPr algn="ctr">
                <a:buNone/>
              </a:pPr>
              <a:r>
                <a:rPr lang="en-US" sz="3200" b="1" dirty="0"/>
                <a:t>place value holder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AED9B86B-0743-960E-B43A-668A9AC4AC30}"/>
              </a:ext>
            </a:extLst>
          </p:cNvPr>
          <p:cNvGrpSpPr/>
          <p:nvPr/>
        </p:nvGrpSpPr>
        <p:grpSpPr>
          <a:xfrm>
            <a:off x="1910547" y="383332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FF3CCE4C-3366-08A7-0EB6-AF95BED02177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3DF47367-61CA-1668-19C6-B4254D6FC81D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0.15</a:t>
              </a:r>
            </a:p>
            <a:p>
              <a:pPr algn="ctr">
                <a:buNone/>
              </a:pPr>
              <a:r>
                <a:rPr lang="en-US" sz="3200" b="1" dirty="0"/>
                <a:t>15 ÷ 100 = 0.15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67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12621 0.006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12621 0.00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450E4-83AF-2DB1-DFE4-C89552E4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D92DB5C-39C6-0BF6-4735-C76073C44181}"/>
              </a:ext>
            </a:extLst>
          </p:cNvPr>
          <p:cNvSpPr/>
          <p:nvPr/>
        </p:nvSpPr>
        <p:spPr>
          <a:xfrm>
            <a:off x="3224991" y="3034063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922CE5-4B8F-DE87-DC6F-FED7603017AC}"/>
              </a:ext>
            </a:extLst>
          </p:cNvPr>
          <p:cNvGraphicFramePr>
            <a:graphicFrameLocks noGrp="1"/>
          </p:cNvGraphicFramePr>
          <p:nvPr/>
        </p:nvGraphicFramePr>
        <p:xfrm>
          <a:off x="1868409" y="2805188"/>
          <a:ext cx="6318564" cy="132620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094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872806047"/>
                    </a:ext>
                  </a:extLst>
                </a:gridCol>
              </a:tblGrid>
              <a:tr h="66310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66310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B26C25B-916A-1E38-E4B1-57841D1F61C1}"/>
              </a:ext>
            </a:extLst>
          </p:cNvPr>
          <p:cNvSpPr/>
          <p:nvPr/>
        </p:nvSpPr>
        <p:spPr>
          <a:xfrm>
            <a:off x="2005817" y="27604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732B6-88FF-8E41-80BB-80C6FBC651E2}"/>
              </a:ext>
            </a:extLst>
          </p:cNvPr>
          <p:cNvSpPr/>
          <p:nvPr/>
        </p:nvSpPr>
        <p:spPr>
          <a:xfrm>
            <a:off x="3049296" y="27604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A927E-FF00-3CF1-1F71-C190E709CED7}"/>
              </a:ext>
            </a:extLst>
          </p:cNvPr>
          <p:cNvSpPr/>
          <p:nvPr/>
        </p:nvSpPr>
        <p:spPr>
          <a:xfrm>
            <a:off x="4092775" y="27604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DE5A99-E0F4-22B5-78D0-118BCFE1C4A0}"/>
              </a:ext>
            </a:extLst>
          </p:cNvPr>
          <p:cNvSpPr/>
          <p:nvPr/>
        </p:nvSpPr>
        <p:spPr>
          <a:xfrm>
            <a:off x="5136254" y="27604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73AE9E-E6DF-DFA9-D531-8CA38F115C6A}"/>
              </a:ext>
            </a:extLst>
          </p:cNvPr>
          <p:cNvSpPr/>
          <p:nvPr/>
        </p:nvSpPr>
        <p:spPr>
          <a:xfrm>
            <a:off x="6179733" y="27604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CD9DEB-BF11-9651-8910-EE15D595026C}"/>
              </a:ext>
            </a:extLst>
          </p:cNvPr>
          <p:cNvSpPr/>
          <p:nvPr/>
        </p:nvSpPr>
        <p:spPr>
          <a:xfrm>
            <a:off x="4526667" y="295313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AF45903-81E4-3031-443B-7A6C079ADB73}"/>
              </a:ext>
            </a:extLst>
          </p:cNvPr>
          <p:cNvSpPr/>
          <p:nvPr/>
        </p:nvSpPr>
        <p:spPr>
          <a:xfrm>
            <a:off x="7223213" y="276040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BE0DC182-5B6C-D156-9D1C-A7F061BB7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9DE151-8C0E-3D50-9FD0-876BE86B1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649CEE1-038E-3146-4395-7E130CA1C7CB}"/>
              </a:ext>
            </a:extLst>
          </p:cNvPr>
          <p:cNvGrpSpPr/>
          <p:nvPr/>
        </p:nvGrpSpPr>
        <p:grpSpPr>
          <a:xfrm>
            <a:off x="1991012" y="253664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9F907939-14DD-762D-5C8F-4F41CB8996CD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33BDDB-44D5-AD1F-313E-5F22E8DF2C6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4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536" name="Group 535">
            <a:extLst>
              <a:ext uri="{FF2B5EF4-FFF2-40B4-BE49-F238E27FC236}">
                <a16:creationId xmlns:a16="http://schemas.microsoft.com/office/drawing/2014/main" id="{C6A187DC-4662-AFA8-2D4E-03D90B640608}"/>
              </a:ext>
            </a:extLst>
          </p:cNvPr>
          <p:cNvGrpSpPr/>
          <p:nvPr/>
        </p:nvGrpSpPr>
        <p:grpSpPr>
          <a:xfrm>
            <a:off x="1991012" y="253664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64F2E424-D9D8-D19D-2DF0-5EC9BCE88966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CA0873B7-FEBD-42DA-A8D4-436ACC0411E7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divide by </a:t>
              </a:r>
              <a:r>
                <a:rPr lang="en-US" sz="3200" b="1" dirty="0"/>
                <a:t>1000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three place to the right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2EEFA7B-7257-6096-82DF-032B8718A471}"/>
              </a:ext>
            </a:extLst>
          </p:cNvPr>
          <p:cNvGrpSpPr/>
          <p:nvPr/>
        </p:nvGrpSpPr>
        <p:grpSpPr>
          <a:xfrm>
            <a:off x="1129946" y="3468289"/>
            <a:ext cx="5037568" cy="923330"/>
            <a:chOff x="3772383" y="5004555"/>
            <a:chExt cx="5037568" cy="92333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A563992-E8BA-70C8-A853-9D04B271B2D2}"/>
                </a:ext>
              </a:extLst>
            </p:cNvPr>
            <p:cNvSpPr/>
            <p:nvPr/>
          </p:nvSpPr>
          <p:spPr>
            <a:xfrm>
              <a:off x="3772383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4A9DA04-A7BE-ECBD-5E21-A5D4F204C133}"/>
                </a:ext>
              </a:extLst>
            </p:cNvPr>
            <p:cNvSpPr/>
            <p:nvPr/>
          </p:nvSpPr>
          <p:spPr>
            <a:xfrm>
              <a:off x="4833157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E506B43-4051-99CA-4F18-ADDC2508CCD8}"/>
                </a:ext>
              </a:extLst>
            </p:cNvPr>
            <p:cNvSpPr/>
            <p:nvPr/>
          </p:nvSpPr>
          <p:spPr>
            <a:xfrm>
              <a:off x="5831044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75FD1F-44E6-0AD5-868C-A215FBBEC035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8CB92F4-8023-8B07-B7AD-35365921785B}"/>
                </a:ext>
              </a:extLst>
            </p:cNvPr>
            <p:cNvSpPr/>
            <p:nvPr/>
          </p:nvSpPr>
          <p:spPr>
            <a:xfrm>
              <a:off x="7807903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911F27B-F8BE-C9B0-F7D1-7F4807790456}"/>
              </a:ext>
            </a:extLst>
          </p:cNvPr>
          <p:cNvGrpSpPr/>
          <p:nvPr/>
        </p:nvGrpSpPr>
        <p:grpSpPr>
          <a:xfrm>
            <a:off x="2084943" y="3468289"/>
            <a:ext cx="5037568" cy="923330"/>
            <a:chOff x="3772383" y="5004555"/>
            <a:chExt cx="5037568" cy="92333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D394DC7-BFC7-603C-F396-AABE8F7C7AF5}"/>
                </a:ext>
              </a:extLst>
            </p:cNvPr>
            <p:cNvSpPr/>
            <p:nvPr/>
          </p:nvSpPr>
          <p:spPr>
            <a:xfrm>
              <a:off x="3772383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7C8868F-CBBF-A24A-E729-7472EF85FD07}"/>
                </a:ext>
              </a:extLst>
            </p:cNvPr>
            <p:cNvSpPr/>
            <p:nvPr/>
          </p:nvSpPr>
          <p:spPr>
            <a:xfrm>
              <a:off x="4833157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73FC0A1-4BD8-F38F-CB28-E7B418301CE6}"/>
                </a:ext>
              </a:extLst>
            </p:cNvPr>
            <p:cNvSpPr/>
            <p:nvPr/>
          </p:nvSpPr>
          <p:spPr>
            <a:xfrm>
              <a:off x="5831044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0FCBDCB-31F6-1D3A-12E7-53EA8F048D39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2897AFE-6008-D6CD-A11F-5E9A839BEC25}"/>
                </a:ext>
              </a:extLst>
            </p:cNvPr>
            <p:cNvSpPr/>
            <p:nvPr/>
          </p:nvSpPr>
          <p:spPr>
            <a:xfrm>
              <a:off x="7807903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02DB588-0878-0116-3D31-648F20326DD2}"/>
              </a:ext>
            </a:extLst>
          </p:cNvPr>
          <p:cNvGrpSpPr/>
          <p:nvPr/>
        </p:nvGrpSpPr>
        <p:grpSpPr>
          <a:xfrm>
            <a:off x="3149404" y="3468289"/>
            <a:ext cx="5037568" cy="923330"/>
            <a:chOff x="3772383" y="5004555"/>
            <a:chExt cx="5037568" cy="92333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C31FE63-D301-4844-D9C9-E4DBA248D835}"/>
                </a:ext>
              </a:extLst>
            </p:cNvPr>
            <p:cNvSpPr/>
            <p:nvPr/>
          </p:nvSpPr>
          <p:spPr>
            <a:xfrm>
              <a:off x="3772383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9A29362-5597-B8FD-425E-3CD9B0DA6547}"/>
                </a:ext>
              </a:extLst>
            </p:cNvPr>
            <p:cNvSpPr/>
            <p:nvPr/>
          </p:nvSpPr>
          <p:spPr>
            <a:xfrm>
              <a:off x="4833157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6191823-9006-6C88-5EE2-0AF75D351A36}"/>
                </a:ext>
              </a:extLst>
            </p:cNvPr>
            <p:cNvSpPr/>
            <p:nvPr/>
          </p:nvSpPr>
          <p:spPr>
            <a:xfrm>
              <a:off x="5831044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5EAD7FA-37C2-01C4-0C73-011E5EC6B329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E18884A-8894-6A9E-E7F6-7102D5F66BFA}"/>
                </a:ext>
              </a:extLst>
            </p:cNvPr>
            <p:cNvSpPr/>
            <p:nvPr/>
          </p:nvSpPr>
          <p:spPr>
            <a:xfrm>
              <a:off x="7807903" y="5004555"/>
              <a:ext cx="100204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4F00CB7-0AEE-79E3-221D-C70FF64090DD}"/>
              </a:ext>
            </a:extLst>
          </p:cNvPr>
          <p:cNvGrpSpPr/>
          <p:nvPr/>
        </p:nvGrpSpPr>
        <p:grpSpPr>
          <a:xfrm>
            <a:off x="1991012" y="253664"/>
            <a:ext cx="6834076" cy="1927109"/>
            <a:chOff x="3588774" y="1281028"/>
            <a:chExt cx="4785823" cy="1037285"/>
          </a:xfrm>
        </p:grpSpPr>
        <p:sp>
          <p:nvSpPr>
            <p:cNvPr id="62" name="Speech Bubble: Rectangle with Corners Rounded 61">
              <a:extLst>
                <a:ext uri="{FF2B5EF4-FFF2-40B4-BE49-F238E27FC236}">
                  <a16:creationId xmlns:a16="http://schemas.microsoft.com/office/drawing/2014/main" id="{2942F1F1-7DE7-B62F-C0C2-F3E55A906452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CAFBC59-2B74-1FF0-83A6-47B06593ECA5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Don’t forget to add the </a:t>
              </a:r>
            </a:p>
            <a:p>
              <a:pPr algn="ctr">
                <a:buNone/>
              </a:pPr>
              <a:r>
                <a:rPr lang="en-US" sz="3200" b="1" dirty="0"/>
                <a:t>place value holders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2320D88-CEBC-2B83-7DF2-47B3E4D02B3D}"/>
              </a:ext>
            </a:extLst>
          </p:cNvPr>
          <p:cNvGrpSpPr/>
          <p:nvPr/>
        </p:nvGrpSpPr>
        <p:grpSpPr>
          <a:xfrm>
            <a:off x="1991012" y="253664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3CFEF063-99A0-C0CD-E05A-45865057A9EF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5ED9E0E3-08EE-04DE-2F47-D2B90A5F3144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0.004</a:t>
              </a:r>
            </a:p>
            <a:p>
              <a:pPr algn="ctr">
                <a:buNone/>
              </a:pPr>
              <a:r>
                <a:rPr lang="en-US" sz="3200" b="1" dirty="0"/>
                <a:t>4 ÷ 1000 = 0.004</a:t>
              </a:r>
            </a:p>
          </p:txBody>
        </p:sp>
      </p:grpSp>
      <p:grpSp>
        <p:nvGrpSpPr>
          <p:cNvPr id="515" name="Group 514">
            <a:extLst>
              <a:ext uri="{FF2B5EF4-FFF2-40B4-BE49-F238E27FC236}">
                <a16:creationId xmlns:a16="http://schemas.microsoft.com/office/drawing/2014/main" id="{0A035B5A-6ACC-851B-7773-503994064DB4}"/>
              </a:ext>
            </a:extLst>
          </p:cNvPr>
          <p:cNvGrpSpPr/>
          <p:nvPr/>
        </p:nvGrpSpPr>
        <p:grpSpPr>
          <a:xfrm>
            <a:off x="4103365" y="3458633"/>
            <a:ext cx="3039351" cy="707886"/>
            <a:chOff x="4134206" y="4256458"/>
            <a:chExt cx="3039351" cy="707886"/>
          </a:xfrm>
        </p:grpSpPr>
        <p:sp>
          <p:nvSpPr>
            <p:cNvPr id="512" name="Rectangle 511">
              <a:extLst>
                <a:ext uri="{FF2B5EF4-FFF2-40B4-BE49-F238E27FC236}">
                  <a16:creationId xmlns:a16="http://schemas.microsoft.com/office/drawing/2014/main" id="{A9192DBE-A57B-7850-A33E-3FE03A9F6A06}"/>
                </a:ext>
              </a:extLst>
            </p:cNvPr>
            <p:cNvSpPr/>
            <p:nvPr/>
          </p:nvSpPr>
          <p:spPr>
            <a:xfrm>
              <a:off x="4134206" y="4256458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0F7B9420-D340-B506-9A79-5F985AE4D33F}"/>
                </a:ext>
              </a:extLst>
            </p:cNvPr>
            <p:cNvSpPr/>
            <p:nvPr/>
          </p:nvSpPr>
          <p:spPr>
            <a:xfrm>
              <a:off x="5152858" y="4256458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14" name="Rectangle 513">
              <a:extLst>
                <a:ext uri="{FF2B5EF4-FFF2-40B4-BE49-F238E27FC236}">
                  <a16:creationId xmlns:a16="http://schemas.microsoft.com/office/drawing/2014/main" id="{FD388EFB-8D29-59A8-9012-94CF824185F7}"/>
                </a:ext>
              </a:extLst>
            </p:cNvPr>
            <p:cNvSpPr/>
            <p:nvPr/>
          </p:nvSpPr>
          <p:spPr>
            <a:xfrm>
              <a:off x="6171509" y="4256458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12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10955 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12275 3.3333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12153 0.0002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63495" y="2058924"/>
            <a:ext cx="2860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780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147052" y="1949680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78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147053" y="2966711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7.8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147053" y="3925363"/>
            <a:ext cx="113981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0.78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147052" y="4880317"/>
            <a:ext cx="13976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0.078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7226163" y="2000475"/>
            <a:ext cx="141065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1.1</a:t>
            </a: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D97800B2-D692-27D3-00B3-54B6F34B2510}"/>
              </a:ext>
            </a:extLst>
          </p:cNvPr>
          <p:cNvSpPr/>
          <p:nvPr/>
        </p:nvSpPr>
        <p:spPr>
          <a:xfrm>
            <a:off x="7226619" y="2976390"/>
            <a:ext cx="141065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0.11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63495" y="3010087"/>
            <a:ext cx="30524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780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63495" y="3977756"/>
            <a:ext cx="3302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780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1000 =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4741352" y="2074772"/>
            <a:ext cx="2420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11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 =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F77DCA2-62F0-204D-4BAE-A24D6DC60D29}"/>
              </a:ext>
            </a:extLst>
          </p:cNvPr>
          <p:cNvSpPr txBox="1"/>
          <p:nvPr/>
        </p:nvSpPr>
        <p:spPr>
          <a:xfrm>
            <a:off x="4741352" y="3027268"/>
            <a:ext cx="2725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11 </a:t>
            </a:r>
            <a:r>
              <a:rPr lang="en-US" sz="3200" b="1" dirty="0"/>
              <a:t>÷</a:t>
            </a:r>
            <a:r>
              <a:rPr lang="en-GB" sz="3200" b="1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100 =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D7643D-FE75-28FB-42C3-49B54BADAF8B}"/>
              </a:ext>
            </a:extLst>
          </p:cNvPr>
          <p:cNvSpPr txBox="1"/>
          <p:nvPr/>
        </p:nvSpPr>
        <p:spPr>
          <a:xfrm>
            <a:off x="4741352" y="3979764"/>
            <a:ext cx="2975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11 </a:t>
            </a:r>
            <a:r>
              <a:rPr lang="en-US" sz="3200" b="1" dirty="0"/>
              <a:t>÷</a:t>
            </a:r>
            <a:r>
              <a:rPr lang="en-GB" sz="3200" b="1" dirty="0">
                <a:latin typeface="Comic Sans MS" panose="030F0702030302020204" pitchFamily="66" charset="0"/>
              </a:rPr>
              <a:t> </a:t>
            </a:r>
            <a:r>
              <a:rPr lang="en-GB" sz="3200" dirty="0">
                <a:latin typeface="Comic Sans MS" panose="030F0702030302020204" pitchFamily="66" charset="0"/>
              </a:rPr>
              <a:t>1000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63495" y="4937173"/>
            <a:ext cx="3175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78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1000  =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BF91E6-FAA2-F66C-AB3A-A378794A7D26}"/>
              </a:ext>
            </a:extLst>
          </p:cNvPr>
          <p:cNvSpPr txBox="1"/>
          <p:nvPr/>
        </p:nvSpPr>
        <p:spPr>
          <a:xfrm>
            <a:off x="4741352" y="4932260"/>
            <a:ext cx="3155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22.2 </a:t>
            </a:r>
            <a:r>
              <a:rPr lang="en-US" sz="3200" b="1" dirty="0"/>
              <a:t>÷</a:t>
            </a:r>
            <a:r>
              <a:rPr lang="en-GB" sz="3200" dirty="0">
                <a:latin typeface="Comic Sans MS" panose="030F0702030302020204" pitchFamily="66" charset="0"/>
              </a:rPr>
              <a:t> 100 =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35F6880-2712-95EF-8B24-DB1880D0F34E}"/>
              </a:ext>
            </a:extLst>
          </p:cNvPr>
          <p:cNvSpPr/>
          <p:nvPr/>
        </p:nvSpPr>
        <p:spPr>
          <a:xfrm>
            <a:off x="7491858" y="3925363"/>
            <a:ext cx="141065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0.011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DDFC95B-4187-180F-C337-65F7A6AB38F1}"/>
              </a:ext>
            </a:extLst>
          </p:cNvPr>
          <p:cNvSpPr/>
          <p:nvPr/>
        </p:nvSpPr>
        <p:spPr>
          <a:xfrm>
            <a:off x="7677265" y="4794459"/>
            <a:ext cx="141065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0.222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113" grpId="0" animBg="1"/>
      <p:bldP spid="1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1419</TotalTime>
  <Words>312</Words>
  <Application>Microsoft Office PowerPoint</Application>
  <PresentationFormat>On-screen Show (4:3)</PresentationFormat>
  <Paragraphs>86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Calibri</vt:lpstr>
      <vt:lpstr>Cambria Math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78</cp:revision>
  <dcterms:created xsi:type="dcterms:W3CDTF">2013-01-27T09:14:16Z</dcterms:created>
  <dcterms:modified xsi:type="dcterms:W3CDTF">2026-03-26T16:32:59Z</dcterms:modified>
  <cp:category/>
</cp:coreProperties>
</file>