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93" r:id="rId4"/>
    <p:sldId id="294" r:id="rId5"/>
    <p:sldId id="274" r:id="rId6"/>
    <p:sldId id="275" r:id="rId7"/>
    <p:sldId id="295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542528" y="931158"/>
            <a:ext cx="8809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x8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87" y="2694039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35830" y="631410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B42DE0B-0622-8610-CC72-C4E4C3B99FD6}"/>
              </a:ext>
            </a:extLst>
          </p:cNvPr>
          <p:cNvGrpSpPr/>
          <p:nvPr/>
        </p:nvGrpSpPr>
        <p:grpSpPr>
          <a:xfrm>
            <a:off x="575121" y="4770146"/>
            <a:ext cx="8031440" cy="767071"/>
            <a:chOff x="1900683" y="4252262"/>
            <a:chExt cx="5558368" cy="7670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1900683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B587DD-14BA-6854-4A10-A9B77B2A5809}"/>
                </a:ext>
              </a:extLst>
            </p:cNvPr>
            <p:cNvSpPr/>
            <p:nvPr/>
          </p:nvSpPr>
          <p:spPr>
            <a:xfrm>
              <a:off x="3808777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1218B9-9F68-64BF-C9A1-95957C98B299}"/>
                </a:ext>
              </a:extLst>
            </p:cNvPr>
            <p:cNvSpPr/>
            <p:nvPr/>
          </p:nvSpPr>
          <p:spPr>
            <a:xfrm>
              <a:off x="5709254" y="4252262"/>
              <a:ext cx="1749797" cy="76707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17523" y="30279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28569" y="1400196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3 groups of the same number makes </a:t>
              </a:r>
              <a:r>
                <a:rPr lang="en-US" sz="2800" b="1" dirty="0"/>
                <a:t>24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28569" y="1400196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28569" y="1400196"/>
            <a:ext cx="6016614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24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28569" y="1400196"/>
            <a:ext cx="6130280" cy="1428793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28569" y="1400196"/>
            <a:ext cx="6103522" cy="1446391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18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8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8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28569" y="1400196"/>
            <a:ext cx="6136404" cy="1446392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945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3 × 8 = 24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8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190" y="3119699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9752" y="3119699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314" y="3119699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76" y="3119699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198" y="3817348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895" y="3817348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760" y="3817348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541" y="3817348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322" y="3817348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103" y="3817348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884" y="3817348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119699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119699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119699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119699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09" y="3119699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971" y="3119699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33" y="3119699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95" y="3119699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581" y="3808333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9C95B62-EFC7-7823-1507-2F49398F1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285" y="3801794"/>
            <a:ext cx="406865" cy="406865"/>
          </a:xfrm>
          <a:prstGeom prst="rect">
            <a:avLst/>
          </a:prstGeom>
        </p:spPr>
      </p:pic>
      <p:pic>
        <p:nvPicPr>
          <p:cNvPr id="13" name="Picture 1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B5E6593-CA6A-BCF5-4AFB-C53B71004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066" y="3801794"/>
            <a:ext cx="406865" cy="406865"/>
          </a:xfrm>
          <a:prstGeom prst="rect">
            <a:avLst/>
          </a:prstGeom>
        </p:spPr>
      </p:pic>
      <p:pic>
        <p:nvPicPr>
          <p:cNvPr id="16" name="Picture 1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BD79B96-D6F4-B61D-B34A-CB88CCC28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847" y="3801794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E831E97-F703-8B43-FEE5-5B0DD3E26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6628" y="3801794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22986 0.2495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247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02239 0.250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125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28455 0.2611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1406 0.246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1233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6545 0.2611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1305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9636 0.262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39723 0.2467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1233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4844 0.2553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127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0851 0.2523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46927 0.2365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1182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2309 0.2539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1268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02101 0.252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2674 0.154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770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23055 0.1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8" y="7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4651 0.1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1406 0.1902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2" y="951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4444 0.194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974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22066 0.1893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3875 0.1893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946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6667 0.1879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939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5312 0.1879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45816 0.1935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967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25694 0.1879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939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10295 0.1789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17012" y="4801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3432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72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79378" y="5477093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B0F3C-1F8D-7FB5-CE3B-8A315D91FFE2}"/>
              </a:ext>
            </a:extLst>
          </p:cNvPr>
          <p:cNvGrpSpPr/>
          <p:nvPr/>
        </p:nvGrpSpPr>
        <p:grpSpPr>
          <a:xfrm>
            <a:off x="953353" y="1420466"/>
            <a:ext cx="7190336" cy="1495541"/>
            <a:chOff x="953353" y="1420466"/>
            <a:chExt cx="7190336" cy="149554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06F162-EE76-DE59-0181-E55248AD5F7D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9D2E04A-842D-D201-5F8D-93C91F1BB1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8143D-15C7-4D24-1E20-DF7B71E8A52B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FE393E2-C8DA-7574-FC41-49274BCDDC88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00420F-8403-E8A0-045E-1F580E2E3BB4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972A168-76EB-BE61-0B67-7DB3825B6BC0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968B8D4-154C-4998-CB47-88A9C271E875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607F633-A122-CD66-C272-879B65694CB4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9CA0DAF-9EC5-EB0B-B02C-3D2761F0377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9493E94-D7FF-72B7-388B-F29CEE5EFD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A493681-C94A-BEB4-3572-9BE1BF450A5C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246A90-C12C-F742-C5C0-7E70CB8B144D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E033-AA7D-F496-D7AD-73B188E7BA31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B15225-4A61-349D-8B28-9B01F1DFA1F7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D7DBE-539E-59D9-9252-9250A8F0473B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3BCA4-3E97-25E7-BAF6-36967AA59056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40E0D0-E693-F603-0E39-C11EF370EF6A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5AB00-78CD-583E-A3F6-7C2A8B378934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03EFC-8C08-D444-9668-F7B7C0D3447D}"/>
              </a:ext>
            </a:extLst>
          </p:cNvPr>
          <p:cNvGrpSpPr/>
          <p:nvPr/>
        </p:nvGrpSpPr>
        <p:grpSpPr>
          <a:xfrm>
            <a:off x="963560" y="1407020"/>
            <a:ext cx="7190336" cy="1495541"/>
            <a:chOff x="953353" y="1420466"/>
            <a:chExt cx="7190336" cy="14955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BBD1D-484D-8BE0-CF75-DDBAFA0F3888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D0B057-9718-5CB7-31FF-15B820060D4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7D17C-764E-F87E-0961-BD6E5F65D178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00B83E7-3839-6947-93AE-5BBAE4EFA86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915268-05AA-35C9-5A3D-09FD2EC4CE8C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6C3F9F-700B-3511-B0B2-103BE8EC10FE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0FE8012-D0CE-7F95-3D3E-2A702D1E6152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C650A-5AA8-FF0F-AF7D-0E0D6CDB927A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E9B48D-A647-C9DC-A3B0-83296A70C4F4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AF1F8DD-AE49-9596-4159-1EB966BC1B69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731F64-F8DC-E1FB-EF87-64F6BD66C2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39D9E-497C-24C9-63FE-E435E318ED19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089C2-3719-CD8E-2615-36560963B3E3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0086D1-A65D-2467-9291-57E769819429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830FB0-D7C0-0A92-F8BD-C2D5557ECD9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E1020A-4A89-2D80-F70B-FCE20EA5D8D8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96E100-B945-F22A-DD32-9D35C3A43FDB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951A2C-8717-F567-AA7B-8A229857D221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x ? = 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67021" y="39484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9617" y="45322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6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55351" y="550339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1760342" y="1518745"/>
            <a:ext cx="6498002" cy="1512482"/>
            <a:chOff x="4029000" y="1554202"/>
            <a:chExt cx="6498002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05D461-833A-CF92-C828-947D31245E3F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4533588-A19B-0ADE-64A2-7EDCCA2002E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585ED4-14BD-8A8C-C67C-46E12E40373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1742884" y="1526404"/>
            <a:ext cx="6498002" cy="1512482"/>
            <a:chOff x="4029000" y="1554202"/>
            <a:chExt cx="6498002" cy="151248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C887B7-0030-F9C3-7B98-BFBB698E728B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7C1ECCB-E39A-839D-C77C-F8926BA974A8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4462241-2A4F-7B7E-88AA-2A1AACB84E83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72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11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203427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8  = 96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3024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? = 2 x 4 x 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True: Can you prove it?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978</TotalTime>
  <Words>373</Words>
  <Application>Microsoft Office PowerPoint</Application>
  <PresentationFormat>On-screen Show (4:3)</PresentationFormat>
  <Paragraphs>128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58</cp:revision>
  <dcterms:created xsi:type="dcterms:W3CDTF">2013-01-27T09:14:16Z</dcterms:created>
  <dcterms:modified xsi:type="dcterms:W3CDTF">2026-03-18T10:16:39Z</dcterms:modified>
  <cp:category/>
</cp:coreProperties>
</file>