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7" r:id="rId3"/>
    <p:sldId id="294" r:id="rId4"/>
    <p:sldId id="299" r:id="rId5"/>
    <p:sldId id="300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157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38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20" y="2694039"/>
            <a:ext cx="4101448" cy="433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AC4F6-F675-5DFF-EF77-49498C1AB55C}"/>
              </a:ext>
            </a:extLst>
          </p:cNvPr>
          <p:cNvSpPr txBox="1"/>
          <p:nvPr/>
        </p:nvSpPr>
        <p:spPr>
          <a:xfrm>
            <a:off x="726886" y="836267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Repeated division</a:t>
            </a:r>
          </a:p>
          <a:p>
            <a:pPr algn="ctr"/>
            <a:r>
              <a:rPr lang="en-GB" sz="5400" dirty="0"/>
              <a:t> by 10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956" y="150430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5071716" y="1760636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5071716" y="3494255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1448857" y="1681924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478" y="2924143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717" y="4443806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4.5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1448857" y="317755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1448857" y="467318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____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444178" y="1333240"/>
            <a:ext cx="14551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 ____ 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, then ___ , and then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316358" y="1333240"/>
            <a:ext cx="17648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2571130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F23EC-57AD-2A2E-CED3-7AAC6BFA7A10}"/>
              </a:ext>
            </a:extLst>
          </p:cNvPr>
          <p:cNvSpPr txBox="1"/>
          <p:nvPr/>
        </p:nvSpPr>
        <p:spPr>
          <a:xfrm>
            <a:off x="6322136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93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631638" y="1412848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290 ÷ ___ ÷ ___ = 2.9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631638" y="3934806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840 ÷ ____ = 0.84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631638" y="2673827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290 ÷ ___  = 2.9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2678157" y="1380445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2756815" y="2624491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CD71-B6D3-3992-3DE8-177FA798710B}"/>
              </a:ext>
            </a:extLst>
          </p:cNvPr>
          <p:cNvSpPr txBox="1"/>
          <p:nvPr/>
        </p:nvSpPr>
        <p:spPr>
          <a:xfrm>
            <a:off x="4180304" y="1370381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2756814" y="3923892"/>
            <a:ext cx="142348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D84A49-33BB-D059-4527-FBED5FBF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3" y="121509"/>
            <a:ext cx="1252695" cy="125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4AB6CE-8981-7BA2-7A15-ADE9250D6F22}"/>
              </a:ext>
            </a:extLst>
          </p:cNvPr>
          <p:cNvSpPr txBox="1"/>
          <p:nvPr/>
        </p:nvSpPr>
        <p:spPr>
          <a:xfrm>
            <a:off x="631638" y="5184871"/>
            <a:ext cx="791251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840 ÷ ___ ÷ ___ ÷ ___ = 0.84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1CD54F-8241-897C-53AB-5C5BCC24C68E}"/>
              </a:ext>
            </a:extLst>
          </p:cNvPr>
          <p:cNvGrpSpPr/>
          <p:nvPr/>
        </p:nvGrpSpPr>
        <p:grpSpPr>
          <a:xfrm>
            <a:off x="2678157" y="5126857"/>
            <a:ext cx="3951775" cy="901593"/>
            <a:chOff x="2884719" y="5405134"/>
            <a:chExt cx="3951775" cy="9015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A588A-562D-6052-6D1A-0EBA1A6C427D}"/>
                </a:ext>
              </a:extLst>
            </p:cNvPr>
            <p:cNvSpPr txBox="1"/>
            <p:nvPr/>
          </p:nvSpPr>
          <p:spPr>
            <a:xfrm>
              <a:off x="2884719" y="5405134"/>
              <a:ext cx="1148614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C4D1D0-2ED3-B0C3-457D-FC9873199B0A}"/>
                </a:ext>
              </a:extLst>
            </p:cNvPr>
            <p:cNvSpPr txBox="1"/>
            <p:nvPr/>
          </p:nvSpPr>
          <p:spPr>
            <a:xfrm>
              <a:off x="4286299" y="5405134"/>
              <a:ext cx="1148614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ADC4F9-1EA6-B8BA-F290-F1F968C4F9E0}"/>
                </a:ext>
              </a:extLst>
            </p:cNvPr>
            <p:cNvSpPr txBox="1"/>
            <p:nvPr/>
          </p:nvSpPr>
          <p:spPr>
            <a:xfrm>
              <a:off x="5687880" y="5405134"/>
              <a:ext cx="1148614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A0A73F7-5A1A-4DD9-1ABA-D9166892B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467199" y="2048958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7.3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192398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730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3767622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64 ÷ 10 ÷ 10 ÷ 10 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4555234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64 ÷ 1000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2980010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730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3955016" y="2916722"/>
            <a:ext cx="9036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7.3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5346251" y="3665865"/>
            <a:ext cx="14281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0.064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3994014" y="4474105"/>
            <a:ext cx="1729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0.064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79D6A-2F8A-2DF8-72DD-AD993A605BB0}"/>
              </a:ext>
            </a:extLst>
          </p:cNvPr>
          <p:cNvSpPr/>
          <p:nvPr/>
        </p:nvSpPr>
        <p:spPr>
          <a:xfrm>
            <a:off x="1706252" y="5247764"/>
            <a:ext cx="125376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550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BE930-D042-10CF-131B-5492B5542627}"/>
              </a:ext>
            </a:extLst>
          </p:cNvPr>
          <p:cNvSpPr txBox="1"/>
          <p:nvPr/>
        </p:nvSpPr>
        <p:spPr>
          <a:xfrm>
            <a:off x="1107590" y="5368373"/>
            <a:ext cx="493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_____ ÷ 10 ÷ 10 = 5.5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129B7-2FBD-2397-B500-4B9B598CF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1394</TotalTime>
  <Words>166</Words>
  <Application>Microsoft Office PowerPoint</Application>
  <PresentationFormat>On-screen Show (4:3)</PresentationFormat>
  <Paragraphs>52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2026-03-26T16:33:50Z</dcterms:modified>
  <cp:category/>
</cp:coreProperties>
</file>