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89" r:id="rId3"/>
    <p:sldId id="291" r:id="rId4"/>
    <p:sldId id="290" r:id="rId5"/>
    <p:sldId id="292" r:id="rId6"/>
    <p:sldId id="299" r:id="rId7"/>
    <p:sldId id="300" r:id="rId8"/>
    <p:sldId id="301" r:id="rId9"/>
    <p:sldId id="302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A5C6D-D56C-995B-8125-2B6292B41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149A8-02DD-96B8-7C90-A2AC507BA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44D72-F1EC-0834-AFDD-BCD943D92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9C228-4689-7118-0643-C4BBD3B50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89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98831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23979" y="1141039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47    x   ?     = 470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999946" y="110982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923979" y="2100404"/>
            <a:ext cx="472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29    x   ?     = 2900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923979" y="3059769"/>
            <a:ext cx="472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?      x  44  = 4400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49DA-3809-7119-24EF-356F390F385C}"/>
              </a:ext>
            </a:extLst>
          </p:cNvPr>
          <p:cNvSpPr/>
          <p:nvPr/>
        </p:nvSpPr>
        <p:spPr>
          <a:xfrm>
            <a:off x="3999946" y="1968619"/>
            <a:ext cx="1004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539856" y="3041304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F997F-6C12-AED4-1F6D-9AE63E357372}"/>
              </a:ext>
            </a:extLst>
          </p:cNvPr>
          <p:cNvSpPr txBox="1"/>
          <p:nvPr/>
        </p:nvSpPr>
        <p:spPr>
          <a:xfrm>
            <a:off x="1923979" y="4019134"/>
            <a:ext cx="4366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 ?     ÷  100  = 23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C2F3F-6F50-5A4A-14D4-FEF69BDFEDA1}"/>
              </a:ext>
            </a:extLst>
          </p:cNvPr>
          <p:cNvSpPr txBox="1"/>
          <p:nvPr/>
        </p:nvSpPr>
        <p:spPr>
          <a:xfrm>
            <a:off x="1923979" y="5937866"/>
            <a:ext cx="505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99000 ÷    ?      = 990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10ED8-A60C-75AF-93E4-3694BDC6A656}"/>
              </a:ext>
            </a:extLst>
          </p:cNvPr>
          <p:cNvSpPr txBox="1"/>
          <p:nvPr/>
        </p:nvSpPr>
        <p:spPr>
          <a:xfrm>
            <a:off x="1923979" y="4978499"/>
            <a:ext cx="4671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 ?      ÷    10  = 410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3A2E7F-5FB5-5302-0EAD-3517883CE0BE}"/>
              </a:ext>
            </a:extLst>
          </p:cNvPr>
          <p:cNvSpPr/>
          <p:nvPr/>
        </p:nvSpPr>
        <p:spPr>
          <a:xfrm>
            <a:off x="2574525" y="4043037"/>
            <a:ext cx="12171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2300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3ABB60-918E-6809-10ED-66D142BBFA19}"/>
              </a:ext>
            </a:extLst>
          </p:cNvPr>
          <p:cNvSpPr/>
          <p:nvPr/>
        </p:nvSpPr>
        <p:spPr>
          <a:xfrm>
            <a:off x="2584357" y="4965045"/>
            <a:ext cx="127239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4100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F7671-E990-CCC5-3AE8-8ACF3B7B779E}"/>
              </a:ext>
            </a:extLst>
          </p:cNvPr>
          <p:cNvSpPr/>
          <p:nvPr/>
        </p:nvSpPr>
        <p:spPr>
          <a:xfrm>
            <a:off x="4353490" y="5886183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6924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4" grpId="0" animBg="1"/>
      <p:bldP spid="5" grpId="0" animBg="1"/>
      <p:bldP spid="11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432578" y="1647095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432578" y="3298914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284372-A95B-CE8A-9AF7-F88332950592}"/>
              </a:ext>
            </a:extLst>
          </p:cNvPr>
          <p:cNvGrpSpPr/>
          <p:nvPr/>
        </p:nvGrpSpPr>
        <p:grpSpPr>
          <a:xfrm>
            <a:off x="6432578" y="4950733"/>
            <a:ext cx="1730587" cy="1651819"/>
            <a:chOff x="4295611" y="4404851"/>
            <a:chExt cx="1730587" cy="1651819"/>
          </a:xfrm>
        </p:grpSpPr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7B8E3F7E-21E3-07E9-68EA-CB5B5ECF704F}"/>
                </a:ext>
              </a:extLst>
            </p:cNvPr>
            <p:cNvSpPr/>
            <p:nvPr/>
          </p:nvSpPr>
          <p:spPr>
            <a:xfrm>
              <a:off x="4295611" y="4404851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420D6F-41F7-A52B-5D70-1496D8EFEF8D}"/>
                </a:ext>
              </a:extLst>
            </p:cNvPr>
            <p:cNvSpPr/>
            <p:nvPr/>
          </p:nvSpPr>
          <p:spPr>
            <a:xfrm>
              <a:off x="4726070" y="4914043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2439464" y="118840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2439464" y="2702475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D73CFAEA-4735-E7CA-3130-FBB91AF952DD}"/>
              </a:ext>
            </a:extLst>
          </p:cNvPr>
          <p:cNvGrpSpPr/>
          <p:nvPr/>
        </p:nvGrpSpPr>
        <p:grpSpPr>
          <a:xfrm>
            <a:off x="2439464" y="4210385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2A7B08B9-DD27-9C64-29ED-4CADA943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DBB797B1-EF0F-675B-2EB4-14E6FCEC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9FFD7FB-38B9-8D74-8993-AC8F7C45780B}"/>
              </a:ext>
            </a:extLst>
          </p:cNvPr>
          <p:cNvGrpSpPr/>
          <p:nvPr/>
        </p:nvGrpSpPr>
        <p:grpSpPr>
          <a:xfrm>
            <a:off x="2439464" y="5725569"/>
            <a:ext cx="3993114" cy="1040102"/>
            <a:chOff x="302497" y="5179687"/>
            <a:chExt cx="3993114" cy="1040102"/>
          </a:xfrm>
        </p:grpSpPr>
        <p:pic>
          <p:nvPicPr>
            <p:cNvPr id="520" name="Picture 5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94AE3CC-FDA7-E750-DF93-A23EEC83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15" name="Picture 51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92A920D-77E6-75A5-97B3-4F7568A8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148371" y="2054259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148371" y="3748063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9E5B-0853-572C-EB08-1FABD0BECFA7}"/>
              </a:ext>
            </a:extLst>
          </p:cNvPr>
          <p:cNvSpPr/>
          <p:nvPr/>
        </p:nvSpPr>
        <p:spPr>
          <a:xfrm>
            <a:off x="7148371" y="5441867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6432578" y="2619570"/>
            <a:ext cx="1714263" cy="2331164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219362A9-A67A-9CE1-0C01-42A2D1EDD511}"/>
              </a:ext>
            </a:extLst>
          </p:cNvPr>
          <p:cNvGrpSpPr/>
          <p:nvPr/>
        </p:nvGrpSpPr>
        <p:grpSpPr>
          <a:xfrm>
            <a:off x="2370638" y="213539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1CC3AB8-9D92-7AA2-AAC8-303B2335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418C869F-96CF-EE92-04B4-DBE4834FD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4049D21C-BE3C-310A-96FF-52615DD40544}"/>
              </a:ext>
            </a:extLst>
          </p:cNvPr>
          <p:cNvGrpSpPr/>
          <p:nvPr/>
        </p:nvGrpSpPr>
        <p:grpSpPr>
          <a:xfrm>
            <a:off x="2370638" y="4210385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E9DACC-662A-1D47-8940-A8E335FA1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1DE5D480-B168-27EF-796C-E15A61EDA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165009" y="3223937"/>
            <a:ext cx="1412605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BD77D-A607-A727-AD21-959FD2DF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1C05A3A-26A6-5EA7-9806-1FA454AD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0A96D3-44EA-2103-B715-E385BF20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7E5388-0549-49CB-65F9-E88126DE2052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 x ? = 840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09201-E222-48DB-F309-EED1052D65FC}"/>
              </a:ext>
            </a:extLst>
          </p:cNvPr>
          <p:cNvSpPr/>
          <p:nvPr/>
        </p:nvSpPr>
        <p:spPr>
          <a:xfrm>
            <a:off x="0" y="2797643"/>
            <a:ext cx="9239225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84 by _____ gives 840,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7F531-0CBB-DCCE-2330-2EAA91BF7CE4}"/>
              </a:ext>
            </a:extLst>
          </p:cNvPr>
          <p:cNvSpPr/>
          <p:nvPr/>
        </p:nvSpPr>
        <p:spPr>
          <a:xfrm>
            <a:off x="5516777" y="2923992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25B9D-449F-7701-654D-2054AB66189B}"/>
              </a:ext>
            </a:extLst>
          </p:cNvPr>
          <p:cNvSpPr/>
          <p:nvPr/>
        </p:nvSpPr>
        <p:spPr>
          <a:xfrm>
            <a:off x="6165265" y="3758227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11FC7-9FB2-EC55-C82C-B5C62692DC19}"/>
              </a:ext>
            </a:extLst>
          </p:cNvPr>
          <p:cNvSpPr/>
          <p:nvPr/>
        </p:nvSpPr>
        <p:spPr>
          <a:xfrm>
            <a:off x="1377052" y="665810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 x 10 = 840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A4185-0DFE-B617-2D49-1E0FB312DD2E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47 x ? = 4700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11577-0CFC-2210-8253-6FBB61FFF203}"/>
              </a:ext>
            </a:extLst>
          </p:cNvPr>
          <p:cNvSpPr/>
          <p:nvPr/>
        </p:nvSpPr>
        <p:spPr>
          <a:xfrm>
            <a:off x="140750" y="2797643"/>
            <a:ext cx="900325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47 by _____ gives 4700,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85E59-1D26-AEE5-F2CA-09E3079E49C3}"/>
              </a:ext>
            </a:extLst>
          </p:cNvPr>
          <p:cNvSpPr/>
          <p:nvPr/>
        </p:nvSpPr>
        <p:spPr>
          <a:xfrm>
            <a:off x="5713423" y="2923992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CF90C-DBC7-E26E-49B0-2EE2481D79D0}"/>
              </a:ext>
            </a:extLst>
          </p:cNvPr>
          <p:cNvSpPr/>
          <p:nvPr/>
        </p:nvSpPr>
        <p:spPr>
          <a:xfrm>
            <a:off x="6322930" y="3736685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BA91E-D04D-586E-133A-BD6D5E31BB5D}"/>
              </a:ext>
            </a:extLst>
          </p:cNvPr>
          <p:cNvSpPr/>
          <p:nvPr/>
        </p:nvSpPr>
        <p:spPr>
          <a:xfrm>
            <a:off x="1544200" y="749310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47 x 100 = 4700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4295611" y="1101213"/>
            <a:ext cx="1989791" cy="1651819"/>
            <a:chOff x="4295611" y="1101213"/>
            <a:chExt cx="1989791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985274" y="1571767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4295611" y="2753032"/>
            <a:ext cx="2004339" cy="1651819"/>
            <a:chOff x="4295611" y="2753032"/>
            <a:chExt cx="2004339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999822" y="3223586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284372-A95B-CE8A-9AF7-F88332950592}"/>
              </a:ext>
            </a:extLst>
          </p:cNvPr>
          <p:cNvGrpSpPr/>
          <p:nvPr/>
        </p:nvGrpSpPr>
        <p:grpSpPr>
          <a:xfrm>
            <a:off x="4295611" y="4404851"/>
            <a:ext cx="1989791" cy="1651819"/>
            <a:chOff x="4295611" y="4404851"/>
            <a:chExt cx="1989791" cy="1651819"/>
          </a:xfrm>
        </p:grpSpPr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7B8E3F7E-21E3-07E9-68EA-CB5B5ECF704F}"/>
                </a:ext>
              </a:extLst>
            </p:cNvPr>
            <p:cNvSpPr/>
            <p:nvPr/>
          </p:nvSpPr>
          <p:spPr>
            <a:xfrm>
              <a:off x="4295611" y="4404851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420D6F-41F7-A52B-5D70-1496D8EFEF8D}"/>
                </a:ext>
              </a:extLst>
            </p:cNvPr>
            <p:cNvSpPr/>
            <p:nvPr/>
          </p:nvSpPr>
          <p:spPr>
            <a:xfrm>
              <a:off x="4985274" y="4914043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8C55263-C611-B259-8D21-A2013DA63E5B}"/>
              </a:ext>
            </a:extLst>
          </p:cNvPr>
          <p:cNvSpPr/>
          <p:nvPr/>
        </p:nvSpPr>
        <p:spPr>
          <a:xfrm>
            <a:off x="5927604" y="2885921"/>
            <a:ext cx="36453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/>
              <a:t>What is the </a:t>
            </a:r>
          </a:p>
          <a:p>
            <a:pPr algn="ctr"/>
            <a:r>
              <a:rPr lang="en-GB" sz="28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135" y="18490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318254" y="5228110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328492" y="3745903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D73CFAEA-4735-E7CA-3130-FBB91AF952DD}"/>
              </a:ext>
            </a:extLst>
          </p:cNvPr>
          <p:cNvGrpSpPr/>
          <p:nvPr/>
        </p:nvGrpSpPr>
        <p:grpSpPr>
          <a:xfrm>
            <a:off x="306672" y="2256421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2A7B08B9-DD27-9C64-29ED-4CADA943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DBB797B1-EF0F-675B-2EB4-14E6FCEC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9FFD7FB-38B9-8D74-8993-AC8F7C45780B}"/>
              </a:ext>
            </a:extLst>
          </p:cNvPr>
          <p:cNvGrpSpPr/>
          <p:nvPr/>
        </p:nvGrpSpPr>
        <p:grpSpPr>
          <a:xfrm>
            <a:off x="292124" y="752391"/>
            <a:ext cx="3993114" cy="1040102"/>
            <a:chOff x="302497" y="5179687"/>
            <a:chExt cx="3993114" cy="1040102"/>
          </a:xfrm>
        </p:grpSpPr>
        <p:pic>
          <p:nvPicPr>
            <p:cNvPr id="520" name="Picture 5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94AE3CC-FDA7-E750-DF93-A23EEC83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15" name="Picture 51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92A920D-77E6-75A5-97B3-4F7568A8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3C8021-179D-A9FE-98D3-CAA2599EDC46}"/>
              </a:ext>
            </a:extLst>
          </p:cNvPr>
          <p:cNvGrpSpPr/>
          <p:nvPr/>
        </p:nvGrpSpPr>
        <p:grpSpPr>
          <a:xfrm>
            <a:off x="5057512" y="1426478"/>
            <a:ext cx="1317192" cy="4079652"/>
            <a:chOff x="5058595" y="1364741"/>
            <a:chExt cx="1317192" cy="40796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07D6C59-B5E2-71CE-D658-53FAA6DA4D2F}"/>
                </a:ext>
              </a:extLst>
            </p:cNvPr>
            <p:cNvSpPr/>
            <p:nvPr/>
          </p:nvSpPr>
          <p:spPr>
            <a:xfrm>
              <a:off x="5075659" y="1364741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9E68A2-45DF-4997-3E63-E8E6BBED22E9}"/>
                </a:ext>
              </a:extLst>
            </p:cNvPr>
            <p:cNvSpPr/>
            <p:nvPr/>
          </p:nvSpPr>
          <p:spPr>
            <a:xfrm>
              <a:off x="5075659" y="3041729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AABD73-B8C4-83CC-B3FC-7A70D9F7F68F}"/>
                </a:ext>
              </a:extLst>
            </p:cNvPr>
            <p:cNvSpPr/>
            <p:nvPr/>
          </p:nvSpPr>
          <p:spPr>
            <a:xfrm>
              <a:off x="5058595" y="4736507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4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228-5A4C-1667-02E8-CD17A116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B609322-BED7-F4A4-D191-7FCA647A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A4B7089-62EB-F92A-DEA0-231EB271061F}"/>
              </a:ext>
            </a:extLst>
          </p:cNvPr>
          <p:cNvGrpSpPr/>
          <p:nvPr/>
        </p:nvGrpSpPr>
        <p:grpSpPr>
          <a:xfrm>
            <a:off x="6184924" y="3068239"/>
            <a:ext cx="2327705" cy="1651819"/>
            <a:chOff x="4295611" y="1101213"/>
            <a:chExt cx="2327705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3220AC22-7B22-D380-1B24-04C1F76D60E4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23A0CF-F430-B8E3-3893-65B85CD0084F}"/>
                </a:ext>
              </a:extLst>
            </p:cNvPr>
            <p:cNvSpPr/>
            <p:nvPr/>
          </p:nvSpPr>
          <p:spPr>
            <a:xfrm>
              <a:off x="4985274" y="1571767"/>
              <a:ext cx="16380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2C1636C-A65D-C4A7-62DA-E454A1547F13}"/>
              </a:ext>
            </a:extLst>
          </p:cNvPr>
          <p:cNvSpPr/>
          <p:nvPr/>
        </p:nvSpPr>
        <p:spPr>
          <a:xfrm>
            <a:off x="1811300" y="227403"/>
            <a:ext cx="55214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What is the </a:t>
            </a:r>
          </a:p>
          <a:p>
            <a:pPr algn="ctr"/>
            <a:r>
              <a:rPr lang="en-GB" sz="40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ECAC942-23A2-6955-A0DD-E2595EBCD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65" y="157724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0FD2542E-2D35-E357-F256-37034D48A789}"/>
              </a:ext>
            </a:extLst>
          </p:cNvPr>
          <p:cNvGrpSpPr/>
          <p:nvPr/>
        </p:nvGrpSpPr>
        <p:grpSpPr>
          <a:xfrm>
            <a:off x="2025404" y="4073416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1BA5F35-11C4-3101-888C-2CC5433F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58AA89E0-F6A5-C4F9-4935-B2BA0671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42A7158C-351A-C855-24A1-A9084FB5D50E}"/>
              </a:ext>
            </a:extLst>
          </p:cNvPr>
          <p:cNvGrpSpPr/>
          <p:nvPr/>
        </p:nvGrpSpPr>
        <p:grpSpPr>
          <a:xfrm>
            <a:off x="2013822" y="2555462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4208ECA4-465D-F91B-7FA7-A2C6C08AF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A5FC30BB-C9D0-4326-361A-946D55772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F0BDBA8-9DD3-74DD-D3DB-AC9D5ED1F2EE}"/>
              </a:ext>
            </a:extLst>
          </p:cNvPr>
          <p:cNvSpPr/>
          <p:nvPr/>
        </p:nvSpPr>
        <p:spPr>
          <a:xfrm>
            <a:off x="7043544" y="3560564"/>
            <a:ext cx="130012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</a:t>
            </a:r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28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DCB4B7-E17D-62C9-69F5-84BD66054795}"/>
              </a:ext>
            </a:extLst>
          </p:cNvPr>
          <p:cNvSpPr/>
          <p:nvPr/>
        </p:nvSpPr>
        <p:spPr>
          <a:xfrm>
            <a:off x="1604227" y="911626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? = 420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30024-A91F-4510-AA55-345CB0FB2270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4200</a:t>
            </a:r>
            <a:r>
              <a:rPr lang="en-GB" sz="5400" dirty="0"/>
              <a:t> is ____ times larger than </a:t>
            </a:r>
            <a:r>
              <a:rPr lang="en-GB" sz="5400" b="1" dirty="0"/>
              <a:t>420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051BA-4A7A-39EE-E2A8-F5F6B75E755F}"/>
              </a:ext>
            </a:extLst>
          </p:cNvPr>
          <p:cNvSpPr/>
          <p:nvPr/>
        </p:nvSpPr>
        <p:spPr>
          <a:xfrm>
            <a:off x="667592" y="4766169"/>
            <a:ext cx="829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4200</a:t>
            </a:r>
            <a:r>
              <a:rPr lang="en-GB" sz="5400" dirty="0"/>
              <a:t> ÷ ____ equals </a:t>
            </a:r>
            <a:r>
              <a:rPr lang="en-GB" sz="5400" b="1" dirty="0"/>
              <a:t>420</a:t>
            </a:r>
            <a:r>
              <a:rPr lang="en-GB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9E7E2-D1D5-ED26-6331-DD22A260D52D}"/>
              </a:ext>
            </a:extLst>
          </p:cNvPr>
          <p:cNvSpPr/>
          <p:nvPr/>
        </p:nvSpPr>
        <p:spPr>
          <a:xfrm>
            <a:off x="5755329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452A1-3508-6B48-1517-172F67472C7D}"/>
              </a:ext>
            </a:extLst>
          </p:cNvPr>
          <p:cNvSpPr/>
          <p:nvPr/>
        </p:nvSpPr>
        <p:spPr>
          <a:xfrm>
            <a:off x="4077534" y="476616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83586-AD23-BC1A-10D2-AF3905492C9A}"/>
              </a:ext>
            </a:extLst>
          </p:cNvPr>
          <p:cNvSpPr/>
          <p:nvPr/>
        </p:nvSpPr>
        <p:spPr>
          <a:xfrm>
            <a:off x="2050931" y="888543"/>
            <a:ext cx="659279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 ÷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420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9C250A-5291-1A9C-3C89-6DB38807E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DA0DF1-1BC2-D8CC-D162-7FCE70D5F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91C189-51E9-25BA-DFC1-6D3CA969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0736FF-8B96-2F53-DE07-CA165323CEC1}"/>
              </a:ext>
            </a:extLst>
          </p:cNvPr>
          <p:cNvSpPr/>
          <p:nvPr/>
        </p:nvSpPr>
        <p:spPr>
          <a:xfrm>
            <a:off x="1735269" y="925898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2700  ÷  ? = 27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9EF422-1811-2A96-ED54-98D1AFD1F113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2700</a:t>
            </a:r>
            <a:r>
              <a:rPr lang="en-GB" sz="5400" dirty="0"/>
              <a:t> is ____ times larger than </a:t>
            </a:r>
            <a:r>
              <a:rPr lang="en-GB" sz="5400" b="1" dirty="0"/>
              <a:t>27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25B5F-51C8-36BE-9C5F-6EB481E117C0}"/>
              </a:ext>
            </a:extLst>
          </p:cNvPr>
          <p:cNvSpPr/>
          <p:nvPr/>
        </p:nvSpPr>
        <p:spPr>
          <a:xfrm>
            <a:off x="5809758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DC94C-E982-1755-0E3C-7647AA76664E}"/>
              </a:ext>
            </a:extLst>
          </p:cNvPr>
          <p:cNvSpPr/>
          <p:nvPr/>
        </p:nvSpPr>
        <p:spPr>
          <a:xfrm>
            <a:off x="3782671" y="4879133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DD7B4-9BEB-624F-2BDF-74FD8596D175}"/>
              </a:ext>
            </a:extLst>
          </p:cNvPr>
          <p:cNvSpPr/>
          <p:nvPr/>
        </p:nvSpPr>
        <p:spPr>
          <a:xfrm>
            <a:off x="1396716" y="876010"/>
            <a:ext cx="772296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2700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27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8409A-A1AB-777C-47FA-F05F8B0E90ED}"/>
              </a:ext>
            </a:extLst>
          </p:cNvPr>
          <p:cNvSpPr/>
          <p:nvPr/>
        </p:nvSpPr>
        <p:spPr>
          <a:xfrm>
            <a:off x="-43983" y="4879133"/>
            <a:ext cx="884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2700 ÷ </a:t>
            </a:r>
            <a:r>
              <a:rPr lang="en-GB" sz="5400" dirty="0"/>
              <a:t> ____  equals </a:t>
            </a:r>
            <a:r>
              <a:rPr lang="en-GB" sz="5400" b="1" dirty="0"/>
              <a:t>27 </a:t>
            </a:r>
          </a:p>
        </p:txBody>
      </p:sp>
    </p:spTree>
    <p:extLst>
      <p:ext uri="{BB962C8B-B14F-4D97-AF65-F5344CB8AC3E}">
        <p14:creationId xmlns:p14="http://schemas.microsoft.com/office/powerpoint/2010/main" val="21515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1020</TotalTime>
  <Words>244</Words>
  <Application>Microsoft Office PowerPoint</Application>
  <PresentationFormat>On-screen Show (4:3)</PresentationFormat>
  <Paragraphs>71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2026-03-24T13:16:04Z</dcterms:modified>
  <cp:category/>
</cp:coreProperties>
</file>