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0" r:id="rId3"/>
    <p:sldId id="291" r:id="rId4"/>
    <p:sldId id="304" r:id="rId5"/>
    <p:sldId id="305" r:id="rId6"/>
    <p:sldId id="29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A87B-71D2-E89E-BBAD-70820072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73813-9209-46D3-12AD-1920600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5354-FA6A-ADE1-25D1-F0819E76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41-784A-EB66-4949-4FCA6EED6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8DB4C-354F-7297-1876-113A0C70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51D13-C040-DA88-9D6B-A959AB5CD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5B6B9-434C-C632-C297-517D1D539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CFD4D-D37F-12B7-222C-D1D6C962B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0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A87B-71D2-E89E-BBAD-70820072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73813-9209-46D3-12AD-1920600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5354-FA6A-ADE1-25D1-F0819E76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41-784A-EB66-4949-4FCA6EED6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8DB4C-354F-7297-1876-113A0C70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51D13-C040-DA88-9D6B-A959AB5CD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5B6B9-434C-C632-C297-517D1D539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CFD4D-D37F-12B7-222C-D1D6C962B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0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3ED66-0568-0CF6-EC81-54C9C872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15095C3-8EFC-80E4-253F-F2DC3DD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45357-C5C4-90D5-6C1B-1E83F06269B5}"/>
              </a:ext>
            </a:extLst>
          </p:cNvPr>
          <p:cNvGrpSpPr/>
          <p:nvPr/>
        </p:nvGrpSpPr>
        <p:grpSpPr>
          <a:xfrm>
            <a:off x="6806204" y="2273709"/>
            <a:ext cx="1714263" cy="1651819"/>
            <a:chOff x="4295611" y="1101213"/>
            <a:chExt cx="1714263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64BF1717-079C-5F4E-A8F5-AA5744146CB8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268842-34BC-6893-3175-88B0F4EFCB68}"/>
                </a:ext>
              </a:extLst>
            </p:cNvPr>
            <p:cNvSpPr/>
            <p:nvPr/>
          </p:nvSpPr>
          <p:spPr>
            <a:xfrm>
              <a:off x="4709746" y="1536998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4E974-8A3B-2159-9468-1544E176EDFF}"/>
              </a:ext>
            </a:extLst>
          </p:cNvPr>
          <p:cNvGrpSpPr/>
          <p:nvPr/>
        </p:nvGrpSpPr>
        <p:grpSpPr>
          <a:xfrm>
            <a:off x="6806204" y="3925528"/>
            <a:ext cx="1714263" cy="1651819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59F43D88-CBB5-BD3E-19D1-24BB92E5F66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C02470-3D24-8B87-C448-F55A1219313B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C6F65D8-5325-5CEE-971A-8F416201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8A21A7-01BE-553B-CF2E-B9862703C51F}"/>
              </a:ext>
            </a:extLst>
          </p:cNvPr>
          <p:cNvSpPr/>
          <p:nvPr/>
        </p:nvSpPr>
        <p:spPr>
          <a:xfrm>
            <a:off x="1703805" y="372548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7900F-1635-A7EE-308A-4909F92BA8B1}"/>
              </a:ext>
            </a:extLst>
          </p:cNvPr>
          <p:cNvSpPr/>
          <p:nvPr/>
        </p:nvSpPr>
        <p:spPr>
          <a:xfrm>
            <a:off x="7521997" y="2680873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45A63C-0C8C-7AF4-7657-D7C892433E3A}"/>
              </a:ext>
            </a:extLst>
          </p:cNvPr>
          <p:cNvSpPr/>
          <p:nvPr/>
        </p:nvSpPr>
        <p:spPr>
          <a:xfrm>
            <a:off x="7521997" y="4374677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6055E-7696-423C-493E-24B03B2C1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748" y="1356355"/>
            <a:ext cx="4924893" cy="1453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902EB3-EE6A-0A02-5EBF-2B6D3F8A4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2748" y="2857482"/>
            <a:ext cx="4961261" cy="1527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5EA982-2081-E76E-4DEC-39A2E8BC4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748" y="4459583"/>
            <a:ext cx="4961261" cy="15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BF559-56FA-4603-80B4-49349D2D7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A6E9319-1EDB-44D6-55F3-D6145808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AF9B48-805D-41B9-1BAC-558136CCB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4FCA90-62B1-3ADB-6CD6-B27200232E50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2945F-8ABD-AF2C-A099-54492C1E1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39" y="1608003"/>
            <a:ext cx="6727537" cy="1390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01AD9-CE48-BACD-EDD8-B665CA152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054" y="3837278"/>
            <a:ext cx="6946662" cy="150516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686D056-5719-3422-C55C-2BFE8A2F3937}"/>
              </a:ext>
            </a:extLst>
          </p:cNvPr>
          <p:cNvGrpSpPr/>
          <p:nvPr/>
        </p:nvGrpSpPr>
        <p:grpSpPr>
          <a:xfrm>
            <a:off x="7065962" y="2391998"/>
            <a:ext cx="1827362" cy="2331164"/>
            <a:chOff x="4182512" y="2753032"/>
            <a:chExt cx="1827362" cy="16518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BD518C-AC09-FCA6-2B0F-A6212F14B0C9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E93E5AB4-E86D-B215-1532-58D9FAF8A3BB}"/>
                </a:ext>
              </a:extLst>
            </p:cNvPr>
            <p:cNvSpPr/>
            <p:nvPr/>
          </p:nvSpPr>
          <p:spPr>
            <a:xfrm>
              <a:off x="4182512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5FA9CC-3F5D-9717-19B4-9AF071845C9C}"/>
              </a:ext>
            </a:extLst>
          </p:cNvPr>
          <p:cNvSpPr/>
          <p:nvPr/>
        </p:nvSpPr>
        <p:spPr>
          <a:xfrm>
            <a:off x="7794710" y="2802713"/>
            <a:ext cx="1300128" cy="95410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1000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8160A-E4C8-8E87-7563-202C0BB4933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212" t="49239" r="39599"/>
          <a:stretch>
            <a:fillRect/>
          </a:stretch>
        </p:blipFill>
        <p:spPr>
          <a:xfrm>
            <a:off x="435002" y="4581426"/>
            <a:ext cx="3139126" cy="764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3F5917-19FC-E15B-C06A-92B5C1B3829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4310" t="47682" r="27480" b="15377"/>
          <a:stretch>
            <a:fillRect/>
          </a:stretch>
        </p:blipFill>
        <p:spPr>
          <a:xfrm>
            <a:off x="3865091" y="4553145"/>
            <a:ext cx="570270" cy="5560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C0AE62-6DCC-A244-D0D2-A3F6E57149F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5036" t="48670" r="15465" b="19389"/>
          <a:stretch>
            <a:fillRect/>
          </a:stretch>
        </p:blipFill>
        <p:spPr>
          <a:xfrm>
            <a:off x="4609708" y="4562572"/>
            <a:ext cx="659876" cy="5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3ED66-0568-0CF6-EC81-54C9C872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15095C3-8EFC-80E4-253F-F2DC3DD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45357-C5C4-90D5-6C1B-1E83F06269B5}"/>
              </a:ext>
            </a:extLst>
          </p:cNvPr>
          <p:cNvGrpSpPr/>
          <p:nvPr/>
        </p:nvGrpSpPr>
        <p:grpSpPr>
          <a:xfrm>
            <a:off x="6806204" y="2273709"/>
            <a:ext cx="1714263" cy="1651819"/>
            <a:chOff x="4295611" y="1101213"/>
            <a:chExt cx="1714263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64BF1717-079C-5F4E-A8F5-AA5744146CB8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268842-34BC-6893-3175-88B0F4EFCB68}"/>
                </a:ext>
              </a:extLst>
            </p:cNvPr>
            <p:cNvSpPr/>
            <p:nvPr/>
          </p:nvSpPr>
          <p:spPr>
            <a:xfrm>
              <a:off x="4709746" y="1536998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4E974-8A3B-2159-9468-1544E176EDFF}"/>
              </a:ext>
            </a:extLst>
          </p:cNvPr>
          <p:cNvGrpSpPr/>
          <p:nvPr/>
        </p:nvGrpSpPr>
        <p:grpSpPr>
          <a:xfrm>
            <a:off x="6806204" y="3925528"/>
            <a:ext cx="1714263" cy="1651819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59F43D88-CBB5-BD3E-19D1-24BB92E5F66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C02470-3D24-8B87-C448-F55A1219313B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C6F65D8-5325-5CEE-971A-8F416201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8A21A7-01BE-553B-CF2E-B9862703C51F}"/>
              </a:ext>
            </a:extLst>
          </p:cNvPr>
          <p:cNvSpPr/>
          <p:nvPr/>
        </p:nvSpPr>
        <p:spPr>
          <a:xfrm>
            <a:off x="1703805" y="372548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7900F-1635-A7EE-308A-4909F92BA8B1}"/>
              </a:ext>
            </a:extLst>
          </p:cNvPr>
          <p:cNvSpPr/>
          <p:nvPr/>
        </p:nvSpPr>
        <p:spPr>
          <a:xfrm>
            <a:off x="7532154" y="2709494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45A63C-0C8C-7AF4-7657-D7C892433E3A}"/>
              </a:ext>
            </a:extLst>
          </p:cNvPr>
          <p:cNvSpPr/>
          <p:nvPr/>
        </p:nvSpPr>
        <p:spPr>
          <a:xfrm>
            <a:off x="7532154" y="4409797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6055E-7696-423C-493E-24B03B2C1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813" y="4631785"/>
            <a:ext cx="4924893" cy="1453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902EB3-EE6A-0A02-5EBF-2B6D3F8A4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813" y="2921856"/>
            <a:ext cx="4961261" cy="1527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5EA982-2081-E76E-4DEC-39A2E8BC4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8813" y="1191245"/>
            <a:ext cx="4961261" cy="15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BF559-56FA-4603-80B4-49349D2D7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A6E9319-1EDB-44D6-55F3-D6145808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AF9B48-805D-41B9-1BAC-558136CCB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4FCA90-62B1-3ADB-6CD6-B27200232E50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2945F-8ABD-AF2C-A099-54492C1E1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73" y="3816874"/>
            <a:ext cx="6727537" cy="1390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01AD9-CE48-BACD-EDD8-B665CA152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48" y="1650282"/>
            <a:ext cx="6946662" cy="150516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686D056-5719-3422-C55C-2BFE8A2F3937}"/>
              </a:ext>
            </a:extLst>
          </p:cNvPr>
          <p:cNvGrpSpPr/>
          <p:nvPr/>
        </p:nvGrpSpPr>
        <p:grpSpPr>
          <a:xfrm>
            <a:off x="7082610" y="2391998"/>
            <a:ext cx="1827362" cy="2331164"/>
            <a:chOff x="4182512" y="2753032"/>
            <a:chExt cx="1827362" cy="16518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BD518C-AC09-FCA6-2B0F-A6212F14B0C9}"/>
                </a:ext>
              </a:extLst>
            </p:cNvPr>
            <p:cNvSpPr/>
            <p:nvPr/>
          </p:nvSpPr>
          <p:spPr>
            <a:xfrm>
              <a:off x="4709746" y="3196899"/>
              <a:ext cx="1300128" cy="37074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E93E5AB4-E86D-B215-1532-58D9FAF8A3BB}"/>
                </a:ext>
              </a:extLst>
            </p:cNvPr>
            <p:cNvSpPr/>
            <p:nvPr/>
          </p:nvSpPr>
          <p:spPr>
            <a:xfrm>
              <a:off x="4182512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5FA9CC-3F5D-9717-19B4-9AF071845C9C}"/>
              </a:ext>
            </a:extLst>
          </p:cNvPr>
          <p:cNvSpPr/>
          <p:nvPr/>
        </p:nvSpPr>
        <p:spPr>
          <a:xfrm>
            <a:off x="7835356" y="3034360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100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251609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923979" y="1426276"/>
            <a:ext cx="5134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   ?       x  4.9  = 4900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923979" y="2338797"/>
            <a:ext cx="5038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  ?      x  1000  = 3200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3C94A7-32C5-F0F3-A8B9-A0583CEE9842}"/>
              </a:ext>
            </a:extLst>
          </p:cNvPr>
          <p:cNvSpPr txBox="1"/>
          <p:nvPr/>
        </p:nvSpPr>
        <p:spPr>
          <a:xfrm>
            <a:off x="1923979" y="3251318"/>
            <a:ext cx="5407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  7.5   x   ?   x   ?  = 750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64C59-DBE9-23DA-D9A2-1A317B676A28}"/>
              </a:ext>
            </a:extLst>
          </p:cNvPr>
          <p:cNvSpPr txBox="1"/>
          <p:nvPr/>
        </p:nvSpPr>
        <p:spPr>
          <a:xfrm>
            <a:off x="1923979" y="4163841"/>
            <a:ext cx="6731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8.2   x   ?   x   ?  x  ?   = 8200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303A0-E822-8467-964D-23CEDFE55956}"/>
              </a:ext>
            </a:extLst>
          </p:cNvPr>
          <p:cNvSpPr/>
          <p:nvPr/>
        </p:nvSpPr>
        <p:spPr>
          <a:xfrm>
            <a:off x="2578801" y="1258125"/>
            <a:ext cx="126857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68F534-080C-AC9C-7173-1131876CC4E0}"/>
              </a:ext>
            </a:extLst>
          </p:cNvPr>
          <p:cNvSpPr/>
          <p:nvPr/>
        </p:nvSpPr>
        <p:spPr>
          <a:xfrm>
            <a:off x="2580744" y="2281248"/>
            <a:ext cx="100958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3.2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F9B45-EF00-614D-2718-8BAD3983EBD3}"/>
              </a:ext>
            </a:extLst>
          </p:cNvPr>
          <p:cNvSpPr/>
          <p:nvPr/>
        </p:nvSpPr>
        <p:spPr>
          <a:xfrm>
            <a:off x="4171695" y="317496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C18DB4-B421-9885-5515-FF36E843796D}"/>
              </a:ext>
            </a:extLst>
          </p:cNvPr>
          <p:cNvSpPr/>
          <p:nvPr/>
        </p:nvSpPr>
        <p:spPr>
          <a:xfrm>
            <a:off x="5356482" y="317496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834E2B-AD8A-340B-0944-69B2CD1DFDA7}"/>
              </a:ext>
            </a:extLst>
          </p:cNvPr>
          <p:cNvSpPr/>
          <p:nvPr/>
        </p:nvSpPr>
        <p:spPr>
          <a:xfrm>
            <a:off x="4201196" y="4033759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4503F1-275A-26D4-62E7-A785ECBC460E}"/>
              </a:ext>
            </a:extLst>
          </p:cNvPr>
          <p:cNvSpPr/>
          <p:nvPr/>
        </p:nvSpPr>
        <p:spPr>
          <a:xfrm>
            <a:off x="5382947" y="4062086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E3C35D-8BE9-0A95-5FDC-94955D20D40E}"/>
              </a:ext>
            </a:extLst>
          </p:cNvPr>
          <p:cNvSpPr/>
          <p:nvPr/>
        </p:nvSpPr>
        <p:spPr>
          <a:xfrm>
            <a:off x="6442471" y="4062086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82C97C-7125-4660-281D-2D3C1F5C1459}"/>
              </a:ext>
            </a:extLst>
          </p:cNvPr>
          <p:cNvSpPr txBox="1"/>
          <p:nvPr/>
        </p:nvSpPr>
        <p:spPr>
          <a:xfrm>
            <a:off x="1965802" y="5990068"/>
            <a:ext cx="4411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530 ÷    ?      = 5.3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6827E9-0FE9-270D-8B52-2B54CAB9F048}"/>
              </a:ext>
            </a:extLst>
          </p:cNvPr>
          <p:cNvSpPr txBox="1"/>
          <p:nvPr/>
        </p:nvSpPr>
        <p:spPr>
          <a:xfrm>
            <a:off x="1923979" y="5073168"/>
            <a:ext cx="5093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  ?      ÷  1000  = 0.22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E34195-C84F-C26E-1369-11942F709B04}"/>
              </a:ext>
            </a:extLst>
          </p:cNvPr>
          <p:cNvSpPr/>
          <p:nvPr/>
        </p:nvSpPr>
        <p:spPr>
          <a:xfrm>
            <a:off x="2578801" y="5032156"/>
            <a:ext cx="127239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220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2C9F5D-3360-A639-9472-CEC5006E730F}"/>
              </a:ext>
            </a:extLst>
          </p:cNvPr>
          <p:cNvSpPr/>
          <p:nvPr/>
        </p:nvSpPr>
        <p:spPr>
          <a:xfrm>
            <a:off x="3854802" y="5843202"/>
            <a:ext cx="126246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0130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1018</TotalTime>
  <Words>123</Words>
  <Application>Microsoft Office PowerPoint</Application>
  <PresentationFormat>On-screen Show (4:3)</PresentationFormat>
  <Paragraphs>40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2026-03-26T16:34:37Z</dcterms:modified>
  <cp:category/>
</cp:coreProperties>
</file>