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82" r:id="rId4"/>
    <p:sldId id="293" r:id="rId5"/>
    <p:sldId id="29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×8 table.</a:t>
            </a: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CCCD71-A1BC-E7C4-68D7-C5CF75D4CD2C}"/>
              </a:ext>
            </a:extLst>
          </p:cNvPr>
          <p:cNvGraphicFramePr>
            <a:graphicFrameLocks noGrp="1"/>
          </p:cNvGraphicFramePr>
          <p:nvPr/>
        </p:nvGraphicFramePr>
        <p:xfrm>
          <a:off x="618408" y="2102226"/>
          <a:ext cx="8181464" cy="787472"/>
        </p:xfrm>
        <a:graphic>
          <a:graphicData uri="http://schemas.openxmlformats.org/drawingml/2006/table">
            <a:tbl>
              <a:tblPr/>
              <a:tblGrid>
                <a:gridCol w="618198">
                  <a:extLst>
                    <a:ext uri="{9D8B030D-6E8A-4147-A177-3AD203B41FA5}">
                      <a16:colId xmlns:a16="http://schemas.microsoft.com/office/drawing/2014/main" val="93340199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362179924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705657093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48788057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4101161069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339004692"/>
                    </a:ext>
                  </a:extLst>
                </a:gridCol>
                <a:gridCol w="763088">
                  <a:extLst>
                    <a:ext uri="{9D8B030D-6E8A-4147-A177-3AD203B41FA5}">
                      <a16:colId xmlns:a16="http://schemas.microsoft.com/office/drawing/2014/main" val="2115102474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603890253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2816867045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5350084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00280766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5793688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242472825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5834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C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3402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EAA1ECC-9716-BBB6-8A0A-0A01B5034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638" y="3387877"/>
            <a:ext cx="4371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×8 facts can be tricky, so it is best to learn them off by heart.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09D92-44E5-A9AA-01A3-B7045A024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2399872"/>
            <a:ext cx="8819533" cy="7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487931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8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487931" y="289756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6 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621349" y="1797070"/>
            <a:ext cx="7019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621349" y="2795814"/>
            <a:ext cx="7019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630992" y="189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0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716561" y="1720557"/>
            <a:ext cx="5101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C6E8E6-7AA4-7EEA-0A55-33824B640726}"/>
              </a:ext>
            </a:extLst>
          </p:cNvPr>
          <p:cNvSpPr txBox="1"/>
          <p:nvPr/>
        </p:nvSpPr>
        <p:spPr>
          <a:xfrm>
            <a:off x="487931" y="385344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56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9EFD5D-22D8-A09D-42F4-58CA82B73545}"/>
              </a:ext>
            </a:extLst>
          </p:cNvPr>
          <p:cNvSpPr/>
          <p:nvPr/>
        </p:nvSpPr>
        <p:spPr>
          <a:xfrm>
            <a:off x="2047026" y="375169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FC72F-FC69-BB08-9A62-D5DDD6365513}"/>
              </a:ext>
            </a:extLst>
          </p:cNvPr>
          <p:cNvSpPr txBox="1"/>
          <p:nvPr/>
        </p:nvSpPr>
        <p:spPr>
          <a:xfrm>
            <a:off x="487931" y="490082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31A88A-D9EA-2F69-E7DE-BC0C3E18C62A}"/>
              </a:ext>
            </a:extLst>
          </p:cNvPr>
          <p:cNvSpPr txBox="1"/>
          <p:nvPr/>
        </p:nvSpPr>
        <p:spPr>
          <a:xfrm>
            <a:off x="487931" y="589500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40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94319B-5C9B-DBE6-6856-33830FE8A6E2}"/>
              </a:ext>
            </a:extLst>
          </p:cNvPr>
          <p:cNvSpPr/>
          <p:nvPr/>
        </p:nvSpPr>
        <p:spPr>
          <a:xfrm>
            <a:off x="2063056" y="484994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E657A3-7349-3FAB-593C-35A81AD53987}"/>
              </a:ext>
            </a:extLst>
          </p:cNvPr>
          <p:cNvSpPr/>
          <p:nvPr/>
        </p:nvSpPr>
        <p:spPr>
          <a:xfrm>
            <a:off x="1084746" y="579325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99B5F0-96D4-0142-B4FB-DD6D065EF2FB}"/>
              </a:ext>
            </a:extLst>
          </p:cNvPr>
          <p:cNvSpPr/>
          <p:nvPr/>
        </p:nvSpPr>
        <p:spPr>
          <a:xfrm>
            <a:off x="7526977" y="278518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0D9135-11CE-534F-91B1-1664CBB45DE5}"/>
              </a:ext>
            </a:extLst>
          </p:cNvPr>
          <p:cNvSpPr/>
          <p:nvPr/>
        </p:nvSpPr>
        <p:spPr>
          <a:xfrm>
            <a:off x="7554513" y="371694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724A5C-25A4-77F4-8D7B-C465A6F60889}"/>
              </a:ext>
            </a:extLst>
          </p:cNvPr>
          <p:cNvSpPr txBox="1"/>
          <p:nvPr/>
        </p:nvSpPr>
        <p:spPr>
          <a:xfrm>
            <a:off x="4668718" y="288515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56  ÷  8 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5EDEF-DE13-6560-4333-A39FDA2680D2}"/>
              </a:ext>
            </a:extLst>
          </p:cNvPr>
          <p:cNvSpPr txBox="1"/>
          <p:nvPr/>
        </p:nvSpPr>
        <p:spPr>
          <a:xfrm>
            <a:off x="4668718" y="387147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72  ÷  8 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FA06F7-DDC6-E9F5-FC35-449A8AFDEC0F}"/>
              </a:ext>
            </a:extLst>
          </p:cNvPr>
          <p:cNvSpPr txBox="1"/>
          <p:nvPr/>
        </p:nvSpPr>
        <p:spPr>
          <a:xfrm>
            <a:off x="4668718" y="485780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64  ÷  8 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562C77-61BA-317C-74CB-65BB827E7D13}"/>
              </a:ext>
            </a:extLst>
          </p:cNvPr>
          <p:cNvSpPr txBox="1"/>
          <p:nvPr/>
        </p:nvSpPr>
        <p:spPr>
          <a:xfrm>
            <a:off x="4637784" y="584412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88  ÷  8  =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FF1D6-A118-073C-59BA-018ABE87C10F}"/>
              </a:ext>
            </a:extLst>
          </p:cNvPr>
          <p:cNvSpPr/>
          <p:nvPr/>
        </p:nvSpPr>
        <p:spPr>
          <a:xfrm>
            <a:off x="7554513" y="470459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82886E-6AC4-7C31-8957-018A5E92D5F2}"/>
              </a:ext>
            </a:extLst>
          </p:cNvPr>
          <p:cNvSpPr/>
          <p:nvPr/>
        </p:nvSpPr>
        <p:spPr>
          <a:xfrm>
            <a:off x="7522384" y="566150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13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959</TotalTime>
  <Words>227</Words>
  <Application>Microsoft Office PowerPoint</Application>
  <PresentationFormat>On-screen Show (4:3)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Narrow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2026-03-18T10:26:18Z</dcterms:modified>
  <cp:category/>
</cp:coreProperties>
</file>