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30" r:id="rId3"/>
    <p:sldId id="276" r:id="rId4"/>
    <p:sldId id="325" r:id="rId5"/>
    <p:sldId id="318" r:id="rId6"/>
    <p:sldId id="31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2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64075" y="14092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273629" y="939713"/>
            <a:ext cx="7543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Double numbers to 15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4" y="62161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98E97F-63B6-DF2F-BF60-B61DC1566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7396" y="2824762"/>
            <a:ext cx="4541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3990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06768D09-F33E-07B8-B85C-5C1A51ABE078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20BBCE-66D6-59F6-AF74-215A77CF9EF9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5CBAD9-3E90-53FC-CD08-B2481952DC6D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9BE439D-5685-AE8F-E663-29702B96ACE6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E84758-E659-60D3-419A-8667FD3D3610}"/>
              </a:ext>
            </a:extLst>
          </p:cNvPr>
          <p:cNvGrpSpPr/>
          <p:nvPr/>
        </p:nvGrpSpPr>
        <p:grpSpPr>
          <a:xfrm>
            <a:off x="3310890" y="1839688"/>
            <a:ext cx="1230086" cy="1175656"/>
            <a:chOff x="3310890" y="1839688"/>
            <a:chExt cx="1230086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310890" y="1839688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E3996D1-776E-9B10-D992-D3534A19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2692" y="2207448"/>
              <a:ext cx="430863" cy="43086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A281BA-9675-7141-6295-E2A6C1842AAD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5022974-CB1A-B52F-15F0-DA5F797120BE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4838BBE-CEBC-E5C5-AF90-018C43604816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759B41-55EE-9C47-0061-5EE8904FBC3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1E5A8-EF0D-265D-2B96-74191B36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6E927-8313-4355-BBCF-C1D41F07A196}"/>
              </a:ext>
            </a:extLst>
          </p:cNvPr>
          <p:cNvGrpSpPr/>
          <p:nvPr/>
        </p:nvGrpSpPr>
        <p:grpSpPr>
          <a:xfrm>
            <a:off x="5191933" y="1807033"/>
            <a:ext cx="1230086" cy="1175656"/>
            <a:chOff x="5191933" y="1807033"/>
            <a:chExt cx="123008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D2FF114-BE80-340D-3A29-A2FF02FF5DBE}"/>
                </a:ext>
              </a:extLst>
            </p:cNvPr>
            <p:cNvSpPr/>
            <p:nvPr/>
          </p:nvSpPr>
          <p:spPr>
            <a:xfrm>
              <a:off x="5191933" y="1807033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3B9A45-996C-2751-F9E3-23E76F8E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5407364" y="1813195"/>
              <a:ext cx="771824" cy="115773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4C1465-8FEE-0E92-467E-BC614F081C19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1807033"/>
            <a:chExt cx="1425778" cy="117565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442D43B-734A-BC42-AD4E-BF5D48771D97}"/>
                </a:ext>
              </a:extLst>
            </p:cNvPr>
            <p:cNvGrpSpPr/>
            <p:nvPr/>
          </p:nvGrpSpPr>
          <p:grpSpPr>
            <a:xfrm>
              <a:off x="7262879" y="1807033"/>
              <a:ext cx="1425778" cy="1175656"/>
              <a:chOff x="7262879" y="2220689"/>
              <a:chExt cx="1425778" cy="1175656"/>
            </a:xfrm>
          </p:grpSpPr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A4F3DDC0-FF41-DE7A-4748-35A197C667EA}"/>
                  </a:ext>
                </a:extLst>
              </p:cNvPr>
              <p:cNvSpPr/>
              <p:nvPr/>
            </p:nvSpPr>
            <p:spPr>
              <a:xfrm>
                <a:off x="7415027" y="2220689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714C60E-95F2-EC33-A478-32FD8BBC4BFC}"/>
                  </a:ext>
                </a:extLst>
              </p:cNvPr>
              <p:cNvSpPr/>
              <p:nvPr/>
            </p:nvSpPr>
            <p:spPr>
              <a:xfrm>
                <a:off x="7262879" y="2324483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9" name="Picture 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4100E2D-9890-D3C6-6E7C-BC02EBE37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0772" y="2136170"/>
              <a:ext cx="430863" cy="43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9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20573 0.245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4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0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3403 0.235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F9C2E5-A0FB-3D22-8A40-70E6A244C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5EEAD55-634A-E21D-0DA8-68D93794B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A31339F-60F3-DB57-9D4A-5FE4A0A1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E5294DE-8867-0908-2495-70EDD32C6867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203569-935A-E4DC-BA2F-D3AC1477491C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E0E667-912C-4FFD-54C8-8DBE0AEC32A8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ED9DCCA-34B8-8C43-9F2B-423280149B05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5997B7A7-6E08-B07A-7A86-6CFFFF972345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C1A317-00CD-C44B-C96E-0008D7D1023F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E03E42-92A6-165E-1B90-D5AEEE485C8C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B65428C-C6BE-DE75-CB44-F192669175F0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4819FA-BE48-1C58-5E08-38DA2625B91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9B02F5-9244-BB58-A025-0235C51E5701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F35795-EBF8-A90D-BA11-D50BA0A80261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93A196B-44EA-3814-4282-F2E841B3EC35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4170F706-E744-CA9D-4473-5C1DAFD2183E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A8A31652-AB07-206C-7A7C-1D69E6C0BAB2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2C6396-5185-F018-F871-09A8B2BB7527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6A300D-224E-0E71-2DFB-633BA54E8891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3539427-BD8D-8E78-1340-0C907CBE0D4B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8F1A8DC-7142-AA03-E571-0BCC497C733B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49E714-3815-7E05-08BE-55FAE8CE15F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DFC9D928-FCDA-B1F7-47AF-B6546BE7846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01ED1D4-95A3-A891-CBA5-48C6931249E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AFDE9D-4C2B-55B7-AE99-47DBE59CFBEF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23218CE-7DDE-2D03-A2E6-F57BE04F0BA5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E0EB5B34-3C57-17D6-5A70-C8B51FE3472B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406466A-581A-B204-F261-6A70852F327B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CF5448-A306-0F82-18A8-D79FDD24E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6E702-8F9F-F695-8827-ADB7CBA893B6}"/>
              </a:ext>
            </a:extLst>
          </p:cNvPr>
          <p:cNvGrpSpPr/>
          <p:nvPr/>
        </p:nvGrpSpPr>
        <p:grpSpPr>
          <a:xfrm>
            <a:off x="5191933" y="1807033"/>
            <a:ext cx="1230086" cy="1175656"/>
            <a:chOff x="5191933" y="1807033"/>
            <a:chExt cx="123008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738E325-2181-7443-1B29-8525A2FA284D}"/>
                </a:ext>
              </a:extLst>
            </p:cNvPr>
            <p:cNvSpPr/>
            <p:nvPr/>
          </p:nvSpPr>
          <p:spPr>
            <a:xfrm>
              <a:off x="5191933" y="1807033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2DBDA7-E776-A642-CD67-790AA5E30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5407364" y="1813195"/>
              <a:ext cx="771824" cy="115773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29C964-346F-6BB6-49BF-B0F4D6F53D34}"/>
              </a:ext>
            </a:extLst>
          </p:cNvPr>
          <p:cNvGrpSpPr/>
          <p:nvPr/>
        </p:nvGrpSpPr>
        <p:grpSpPr>
          <a:xfrm>
            <a:off x="3310890" y="1839688"/>
            <a:ext cx="1230086" cy="1175656"/>
            <a:chOff x="3310890" y="1839688"/>
            <a:chExt cx="1230086" cy="11756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B46588-A9C9-1A43-917E-F8AB011A1942}"/>
                </a:ext>
              </a:extLst>
            </p:cNvPr>
            <p:cNvGrpSpPr/>
            <p:nvPr/>
          </p:nvGrpSpPr>
          <p:grpSpPr>
            <a:xfrm>
              <a:off x="3310890" y="1839688"/>
              <a:ext cx="1230086" cy="1175656"/>
              <a:chOff x="3310890" y="1839688"/>
              <a:chExt cx="1230086" cy="1175656"/>
            </a:xfrm>
          </p:grpSpPr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C43C8BB6-F5C9-5C79-7BF7-D5DD52F7E726}"/>
                  </a:ext>
                </a:extLst>
              </p:cNvPr>
              <p:cNvSpPr/>
              <p:nvPr/>
            </p:nvSpPr>
            <p:spPr>
              <a:xfrm>
                <a:off x="3310890" y="1839688"/>
                <a:ext cx="1230086" cy="1175656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" name="Picture 2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B4F4BAB9-AADB-6A5B-F503-B214B398F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7690" y="2171871"/>
                <a:ext cx="430863" cy="430863"/>
              </a:xfrm>
              <a:prstGeom prst="rect">
                <a:avLst/>
              </a:prstGeom>
            </p:spPr>
          </p:pic>
        </p:grpSp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2B6A6D7-24FB-67E9-459C-19E07089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6818" y="2171870"/>
              <a:ext cx="430863" cy="43086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CD7153-AA29-FEC7-7982-CABD1A11B423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1807033"/>
            <a:chExt cx="1425778" cy="11756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A18EAE-3B3B-109C-FAC4-3FBABE8DFB2C}"/>
                </a:ext>
              </a:extLst>
            </p:cNvPr>
            <p:cNvGrpSpPr/>
            <p:nvPr/>
          </p:nvGrpSpPr>
          <p:grpSpPr>
            <a:xfrm>
              <a:off x="7262879" y="1807033"/>
              <a:ext cx="1425778" cy="1175656"/>
              <a:chOff x="7262879" y="1807033"/>
              <a:chExt cx="1425778" cy="117565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BACE0E8-7456-84A9-CAF6-F0B92146AFEB}"/>
                  </a:ext>
                </a:extLst>
              </p:cNvPr>
              <p:cNvGrpSpPr/>
              <p:nvPr/>
            </p:nvGrpSpPr>
            <p:grpSpPr>
              <a:xfrm>
                <a:off x="7262879" y="1807033"/>
                <a:ext cx="1425778" cy="1175656"/>
                <a:chOff x="7262879" y="2220689"/>
                <a:chExt cx="1425778" cy="1175656"/>
              </a:xfrm>
            </p:grpSpPr>
            <p:sp>
              <p:nvSpPr>
                <p:cNvPr id="49" name="Flowchart: Connector 48">
                  <a:extLst>
                    <a:ext uri="{FF2B5EF4-FFF2-40B4-BE49-F238E27FC236}">
                      <a16:creationId xmlns:a16="http://schemas.microsoft.com/office/drawing/2014/main" id="{F89F220B-B18A-C666-13D6-F26FC30D7EE2}"/>
                    </a:ext>
                  </a:extLst>
                </p:cNvPr>
                <p:cNvSpPr/>
                <p:nvPr/>
              </p:nvSpPr>
              <p:spPr>
                <a:xfrm>
                  <a:off x="7415027" y="2220689"/>
                  <a:ext cx="1230086" cy="1175656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2144812-6143-BF3E-1FD8-8D2620D841ED}"/>
                    </a:ext>
                  </a:extLst>
                </p:cNvPr>
                <p:cNvSpPr/>
                <p:nvPr/>
              </p:nvSpPr>
              <p:spPr>
                <a:xfrm>
                  <a:off x="7262879" y="2324483"/>
                  <a:ext cx="1425778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n-US" sz="54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endPara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pic>
            <p:nvPicPr>
              <p:cNvPr id="9" name="Picture 8" descr="A green cube with black outline&#10;&#10;AI-generated content may be incorrect.">
                <a:extLst>
                  <a:ext uri="{FF2B5EF4-FFF2-40B4-BE49-F238E27FC236}">
                    <a16:creationId xmlns:a16="http://schemas.microsoft.com/office/drawing/2014/main" id="{18ADD836-9CBE-2D12-9F2A-E47A56498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2288" y="2110583"/>
                <a:ext cx="430863" cy="430863"/>
              </a:xfrm>
              <a:prstGeom prst="rect">
                <a:avLst/>
              </a:prstGeom>
            </p:spPr>
          </p:pic>
        </p:grpSp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3F075DF-A45E-7C8A-833D-139738778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0070" y="2124661"/>
              <a:ext cx="430863" cy="430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6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20573 0.245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927 0.235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17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122 0.2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7886E-A713-FC07-BD9A-F848C0B1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D9B26CB-000A-9BE0-020A-CC13A527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AD9817-583E-B3D8-8B2D-5DD48CD8EEB1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4135E-2977-A523-D7EE-4114FA6B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1515EFB-68C9-649C-4588-1F24B891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73F01F-E5E5-01CA-7746-6C7891E87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3B4CD03-B482-B435-0CB1-F8E35B9917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443197" y="1878422"/>
            <a:ext cx="864416" cy="3424418"/>
          </a:xfrm>
          <a:prstGeom prst="rect">
            <a:avLst/>
          </a:prstGeom>
        </p:spPr>
      </p:pic>
      <p:pic>
        <p:nvPicPr>
          <p:cNvPr id="17" name="Picture 1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63CC3184-F2C3-A80F-E0D6-F3901BEEE1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2379003"/>
            <a:ext cx="507065" cy="507065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5ABF549-A0F8-D929-6D13-4DE6B9692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363694" y="1878422"/>
            <a:ext cx="864416" cy="3424418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B2535979-E99D-ABED-D883-DBF9FAB72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2379003"/>
            <a:ext cx="507065" cy="50706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25865C2-8ABF-33AD-B351-D8820F5E946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8E5BCE-43F0-081B-1552-17D22FDD0E44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C46C63-2260-B11C-5774-2A41FBEFDFC9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D80F60-AAEC-5435-7FBE-AB07ED449C00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BE399C-80AA-76B1-FB2B-D90ACC381A77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A1B21DB-5F93-D88D-D302-43CE398EF1E2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28</a:t>
            </a:r>
          </a:p>
        </p:txBody>
      </p:sp>
      <p:pic>
        <p:nvPicPr>
          <p:cNvPr id="3" name="Picture 2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32719E31-F15B-D0DA-8FE4-882203009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2997631"/>
            <a:ext cx="507065" cy="507065"/>
          </a:xfrm>
          <a:prstGeom prst="rect">
            <a:avLst/>
          </a:prstGeom>
        </p:spPr>
      </p:pic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C875F64-7C41-9779-93D1-7270EFFED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2997631"/>
            <a:ext cx="507065" cy="507065"/>
          </a:xfrm>
          <a:prstGeom prst="rect">
            <a:avLst/>
          </a:prstGeom>
        </p:spPr>
      </p:pic>
      <p:pic>
        <p:nvPicPr>
          <p:cNvPr id="7" name="Picture 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3453CCCB-609F-16FE-F3EF-6B49F22DE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3554532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FB0FE981-D4B5-BCE4-949C-62BD6331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3554532"/>
            <a:ext cx="507065" cy="507065"/>
          </a:xfrm>
          <a:prstGeom prst="rect">
            <a:avLst/>
          </a:prstGeom>
        </p:spPr>
      </p:pic>
      <p:pic>
        <p:nvPicPr>
          <p:cNvPr id="10" name="Picture 9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77992464-EF5E-B37E-70AA-0EF522774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502" y="4080971"/>
            <a:ext cx="507065" cy="507065"/>
          </a:xfrm>
          <a:prstGeom prst="rect">
            <a:avLst/>
          </a:prstGeom>
        </p:spPr>
      </p:pic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7CDE560-F5C9-DE36-694E-3D22DD97E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027" y="4080971"/>
            <a:ext cx="507065" cy="5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25 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25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5 -2.5925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2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65306-FE68-2556-52EB-62CACD30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191F8DFB-3187-2ABF-31DE-4562AB43D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26" y="4329239"/>
            <a:ext cx="507065" cy="507065"/>
          </a:xfrm>
          <a:prstGeom prst="rect">
            <a:avLst/>
          </a:prstGeom>
        </p:spPr>
      </p:pic>
      <p:pic>
        <p:nvPicPr>
          <p:cNvPr id="34" name="Picture 3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8CB40C2-A0D1-ACD4-768D-A9FF60354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551C06-4167-D7BC-4053-5D056F6E8913}"/>
              </a:ext>
            </a:extLst>
          </p:cNvPr>
          <p:cNvSpPr/>
          <p:nvPr/>
        </p:nvSpPr>
        <p:spPr>
          <a:xfrm>
            <a:off x="278663" y="35096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AF9871-260F-0487-9928-AA7F578C7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647B2E7-0B77-2496-5262-263EDCCB4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F42D09F-742A-D627-74A7-A078EFFD3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136588"/>
            <a:ext cx="1233968" cy="123396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2D7E8F3D-BCA6-ACC0-0410-EAA159089C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2292006" y="2316276"/>
            <a:ext cx="690652" cy="2736044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00D21D1F-58F3-84A5-F840-04C7C966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5524025" y="2330346"/>
            <a:ext cx="687100" cy="27219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9F835F-311C-97F1-A934-A771F1742BE6}"/>
              </a:ext>
            </a:extLst>
          </p:cNvPr>
          <p:cNvSpPr/>
          <p:nvPr/>
        </p:nvSpPr>
        <p:spPr>
          <a:xfrm>
            <a:off x="4209266" y="2901212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F32DE0-A373-3A5B-9358-B0EDE54B4E82}"/>
              </a:ext>
            </a:extLst>
          </p:cNvPr>
          <p:cNvGrpSpPr/>
          <p:nvPr/>
        </p:nvGrpSpPr>
        <p:grpSpPr>
          <a:xfrm>
            <a:off x="1986896" y="5555352"/>
            <a:ext cx="5454995" cy="775753"/>
            <a:chOff x="1986896" y="5555352"/>
            <a:chExt cx="5454995" cy="7757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AB347B-D439-99B6-90A3-BF8443A989C0}"/>
                </a:ext>
              </a:extLst>
            </p:cNvPr>
            <p:cNvSpPr/>
            <p:nvPr/>
          </p:nvSpPr>
          <p:spPr>
            <a:xfrm>
              <a:off x="1986896" y="5569358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167FB-FD2C-635A-CD6C-BA672A89DDA7}"/>
                </a:ext>
              </a:extLst>
            </p:cNvPr>
            <p:cNvSpPr/>
            <p:nvPr/>
          </p:nvSpPr>
          <p:spPr>
            <a:xfrm>
              <a:off x="3734595" y="5555352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88F64D-C7EE-E243-E77E-8352F1A2B2B7}"/>
                </a:ext>
              </a:extLst>
            </p:cNvPr>
            <p:cNvSpPr/>
            <p:nvPr/>
          </p:nvSpPr>
          <p:spPr>
            <a:xfrm>
              <a:off x="4223610" y="5559107"/>
              <a:ext cx="941503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+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C7BDDD0-76F4-C2B2-3B6C-BB81586490A0}"/>
              </a:ext>
            </a:extLst>
          </p:cNvPr>
          <p:cNvSpPr/>
          <p:nvPr/>
        </p:nvSpPr>
        <p:spPr>
          <a:xfrm>
            <a:off x="5212447" y="553597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30</a:t>
            </a:r>
          </a:p>
        </p:txBody>
      </p:sp>
      <p:pic>
        <p:nvPicPr>
          <p:cNvPr id="10" name="Picture 9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8B1304C3-ADE7-5369-7BC3-788BD40D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502" y="4080971"/>
            <a:ext cx="507065" cy="507065"/>
          </a:xfrm>
          <a:prstGeom prst="rect">
            <a:avLst/>
          </a:prstGeom>
        </p:spPr>
      </p:pic>
      <p:pic>
        <p:nvPicPr>
          <p:cNvPr id="9" name="Picture 8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1777E1AB-53EF-D475-BFD0-0C7335C63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26" y="3916216"/>
            <a:ext cx="507065" cy="507065"/>
          </a:xfrm>
          <a:prstGeom prst="rect">
            <a:avLst/>
          </a:prstGeom>
        </p:spPr>
      </p:pic>
      <p:pic>
        <p:nvPicPr>
          <p:cNvPr id="7" name="Picture 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5EE700C-5280-8083-61A3-E8DC6CD2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64" y="3521565"/>
            <a:ext cx="507065" cy="507065"/>
          </a:xfrm>
          <a:prstGeom prst="rect">
            <a:avLst/>
          </a:prstGeom>
        </p:spPr>
      </p:pic>
      <p:pic>
        <p:nvPicPr>
          <p:cNvPr id="4" name="Picture 3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23F90E2F-DC92-729D-8969-0FE6CC0F2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4" y="3504809"/>
            <a:ext cx="507065" cy="507065"/>
          </a:xfrm>
          <a:prstGeom prst="rect">
            <a:avLst/>
          </a:prstGeom>
        </p:spPr>
      </p:pic>
      <p:pic>
        <p:nvPicPr>
          <p:cNvPr id="3" name="Picture 2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9D255054-EE3F-FABF-B892-81BC62B6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64" y="2914269"/>
            <a:ext cx="507065" cy="507065"/>
          </a:xfrm>
          <a:prstGeom prst="rect">
            <a:avLst/>
          </a:prstGeom>
        </p:spPr>
      </p:pic>
      <p:pic>
        <p:nvPicPr>
          <p:cNvPr id="25" name="Picture 24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12F35629-F1A6-AA59-77DA-557A7262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26" y="3083324"/>
            <a:ext cx="507065" cy="507065"/>
          </a:xfrm>
          <a:prstGeom prst="rect">
            <a:avLst/>
          </a:prstGeom>
        </p:spPr>
      </p:pic>
      <p:pic>
        <p:nvPicPr>
          <p:cNvPr id="17" name="Picture 16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99027877-7199-3AB5-D966-5E77A2DC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11" y="2412574"/>
            <a:ext cx="507065" cy="507065"/>
          </a:xfrm>
          <a:prstGeom prst="rect">
            <a:avLst/>
          </a:prstGeom>
        </p:spPr>
      </p:pic>
      <p:pic>
        <p:nvPicPr>
          <p:cNvPr id="12" name="Picture 11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D7C5F26D-1AD6-6F8B-4C69-AA3B4B9F3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8140" y="2671788"/>
            <a:ext cx="507065" cy="507065"/>
          </a:xfrm>
          <a:prstGeom prst="rect">
            <a:avLst/>
          </a:prstGeom>
        </p:spPr>
      </p:pic>
      <p:pic>
        <p:nvPicPr>
          <p:cNvPr id="13" name="Picture 12" descr="A green cube with black outline&#10;&#10;AI-generated content may be incorrect.">
            <a:extLst>
              <a:ext uri="{FF2B5EF4-FFF2-40B4-BE49-F238E27FC236}">
                <a16:creationId xmlns:a16="http://schemas.microsoft.com/office/drawing/2014/main" id="{585BCB42-ED29-DCC8-E2A5-CCAAE4AE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646" y="1891503"/>
            <a:ext cx="507065" cy="507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AC2B8D-82DB-FDD9-B619-A7944E2AF1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9133"/>
          <a:stretch>
            <a:fillRect/>
          </a:stretch>
        </p:blipFill>
        <p:spPr>
          <a:xfrm>
            <a:off x="6411894" y="1693046"/>
            <a:ext cx="911390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5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2743 0.06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3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2882 0.0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2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32882 0.028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1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32952 0.008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2899 0.08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508807" y="96092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CEBE-8FFF-BBB8-F971-84151CC8CB0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12 + 12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14 + 14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D0437-F3CA-CC06-127A-C550B80495A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11 + 11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C584E6-3761-3F97-23ED-175279DF400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13 + 13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6146F-146A-FD59-E6BD-A34EEF37827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15 + 15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0EB64E-4064-83E6-61CA-E26F0DFFFDF5}"/>
              </a:ext>
            </a:extLst>
          </p:cNvPr>
          <p:cNvSpPr/>
          <p:nvPr/>
        </p:nvSpPr>
        <p:spPr>
          <a:xfrm>
            <a:off x="5055889" y="4439629"/>
            <a:ext cx="7156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412AC-D5C1-3BFF-1707-B8F83AA9EA63}"/>
              </a:ext>
            </a:extLst>
          </p:cNvPr>
          <p:cNvSpPr/>
          <p:nvPr/>
        </p:nvSpPr>
        <p:spPr>
          <a:xfrm>
            <a:off x="5055888" y="5450921"/>
            <a:ext cx="7156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5055887" y="1544725"/>
            <a:ext cx="7156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5055888" y="2459077"/>
            <a:ext cx="7156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C712-CB55-E279-5BAB-4B63953BEAD5}"/>
              </a:ext>
            </a:extLst>
          </p:cNvPr>
          <p:cNvSpPr/>
          <p:nvPr/>
        </p:nvSpPr>
        <p:spPr>
          <a:xfrm>
            <a:off x="5055889" y="3429000"/>
            <a:ext cx="71564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22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546</TotalTime>
  <Words>160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2026-03-04T12:40:25Z</dcterms:modified>
  <cp:category/>
</cp:coreProperties>
</file>