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3" r:id="rId2"/>
    <p:sldId id="267" r:id="rId3"/>
    <p:sldId id="310" r:id="rId4"/>
    <p:sldId id="268" r:id="rId5"/>
    <p:sldId id="311" r:id="rId6"/>
    <p:sldId id="314" r:id="rId7"/>
    <p:sldId id="329" r:id="rId8"/>
    <p:sldId id="31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128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27/02/2026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2/27/2026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2/27/2026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2/27/2026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2/27/2026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ithmagicians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3464075" y="140920"/>
            <a:ext cx="29434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</a:t>
            </a:r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422167-9032-9553-3B11-632DB930AB04}"/>
              </a:ext>
            </a:extLst>
          </p:cNvPr>
          <p:cNvSpPr txBox="1"/>
          <p:nvPr/>
        </p:nvSpPr>
        <p:spPr>
          <a:xfrm>
            <a:off x="1273629" y="939713"/>
            <a:ext cx="75437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Recap - Double numbers to 5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929744" y="6216131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3"/>
              </a:rPr>
              <a:t>www.arithmagicians.com</a:t>
            </a:r>
            <a:endParaRPr lang="en-GB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998E97F-63B6-DF2F-BF60-B61DC1566C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67396" y="2824762"/>
            <a:ext cx="454195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5E60B3-E27C-C605-C0EF-8A7AA078D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7255B6A-12AF-D308-2A06-73A5E8D48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0DE5C76-E6F7-EAD9-B7FE-55A24EA7FC99}"/>
              </a:ext>
            </a:extLst>
          </p:cNvPr>
          <p:cNvSpPr/>
          <p:nvPr/>
        </p:nvSpPr>
        <p:spPr>
          <a:xfrm>
            <a:off x="2160222" y="136588"/>
            <a:ext cx="518250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/>
              <a:t>🎵 Let’s Chant </a:t>
            </a:r>
          </a:p>
          <a:p>
            <a:pPr algn="ctr"/>
            <a:r>
              <a:rPr lang="en-US" sz="5400" dirty="0"/>
              <a:t>Our Doubles to 5!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Picture 13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3BC487DE-E14D-ECE0-94F1-BC6D4F45E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AF4474D-38A7-EEA0-7A1D-1D701E93ADA2}"/>
              </a:ext>
            </a:extLst>
          </p:cNvPr>
          <p:cNvSpPr txBox="1"/>
          <p:nvPr/>
        </p:nvSpPr>
        <p:spPr>
          <a:xfrm>
            <a:off x="3154189" y="2073362"/>
            <a:ext cx="4572000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Double 1 is 2</a:t>
            </a:r>
            <a:br>
              <a:rPr lang="en-US" sz="3600" b="1" dirty="0"/>
            </a:br>
            <a:r>
              <a:rPr lang="en-US" sz="3600" b="1" dirty="0"/>
              <a:t>Double 2 is 4</a:t>
            </a:r>
            <a:br>
              <a:rPr lang="en-US" sz="3600" b="1" dirty="0"/>
            </a:br>
            <a:r>
              <a:rPr lang="en-US" sz="3600" b="1" dirty="0"/>
              <a:t>Double 3 is 6</a:t>
            </a:r>
            <a:br>
              <a:rPr lang="en-US" sz="3600" b="1" dirty="0"/>
            </a:br>
            <a:r>
              <a:rPr lang="en-US" sz="3600" b="1" dirty="0"/>
              <a:t>Double 4 is 8</a:t>
            </a:r>
            <a:br>
              <a:rPr lang="en-US" sz="3600" b="1" dirty="0"/>
            </a:br>
            <a:r>
              <a:rPr lang="en-US" sz="3600" b="1" dirty="0"/>
              <a:t>Double 5 is 10</a:t>
            </a:r>
            <a:endParaRPr lang="en-GB" sz="36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3A271B-8C34-95BD-AAE7-0DAB6BFDB127}"/>
              </a:ext>
            </a:extLst>
          </p:cNvPr>
          <p:cNvSpPr/>
          <p:nvPr/>
        </p:nvSpPr>
        <p:spPr>
          <a:xfrm>
            <a:off x="5440189" y="2290916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B5DB67-D339-004F-93F1-A1550D9830AD}"/>
              </a:ext>
            </a:extLst>
          </p:cNvPr>
          <p:cNvSpPr/>
          <p:nvPr/>
        </p:nvSpPr>
        <p:spPr>
          <a:xfrm>
            <a:off x="5440189" y="3082963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FCCFEF-F6C3-A7F1-B01E-EDEE87B0ADBA}"/>
              </a:ext>
            </a:extLst>
          </p:cNvPr>
          <p:cNvSpPr/>
          <p:nvPr/>
        </p:nvSpPr>
        <p:spPr>
          <a:xfrm>
            <a:off x="5440189" y="3921472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947430A-D291-4202-7EA3-C8B77695B7A7}"/>
              </a:ext>
            </a:extLst>
          </p:cNvPr>
          <p:cNvSpPr/>
          <p:nvPr/>
        </p:nvSpPr>
        <p:spPr>
          <a:xfrm>
            <a:off x="5440189" y="4759981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A96B5F-C6E4-556C-03ED-9D1D24302500}"/>
              </a:ext>
            </a:extLst>
          </p:cNvPr>
          <p:cNvSpPr/>
          <p:nvPr/>
        </p:nvSpPr>
        <p:spPr>
          <a:xfrm>
            <a:off x="5440189" y="5579993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01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863051-B3C0-AC15-2F5F-CD3D2BDC7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D622579-8779-B3FD-7F66-8A67B8FEF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8412" y="5259559"/>
            <a:ext cx="824759" cy="6185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C8EB7E8-E42F-986C-D3C6-695548EC6998}"/>
              </a:ext>
            </a:extLst>
          </p:cNvPr>
          <p:cNvSpPr/>
          <p:nvPr/>
        </p:nvSpPr>
        <p:spPr>
          <a:xfrm>
            <a:off x="274320" y="1115748"/>
            <a:ext cx="864108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Double 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4A453B-E3AF-818A-84F4-DFE34F5C8FA5}"/>
              </a:ext>
            </a:extLst>
          </p:cNvPr>
          <p:cNvSpPr/>
          <p:nvPr/>
        </p:nvSpPr>
        <p:spPr>
          <a:xfrm>
            <a:off x="1940538" y="2142199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85E524-4C0C-A088-E180-14A335776AD5}"/>
              </a:ext>
            </a:extLst>
          </p:cNvPr>
          <p:cNvSpPr/>
          <p:nvPr/>
        </p:nvSpPr>
        <p:spPr>
          <a:xfrm>
            <a:off x="3688237" y="2128193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8EF6D0-1BDD-00EF-0B76-CD6313AF1C10}"/>
              </a:ext>
            </a:extLst>
          </p:cNvPr>
          <p:cNvSpPr/>
          <p:nvPr/>
        </p:nvSpPr>
        <p:spPr>
          <a:xfrm>
            <a:off x="4177252" y="2131948"/>
            <a:ext cx="941503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EA5F3F-6686-638A-1FD9-1D1D11431AF0}"/>
              </a:ext>
            </a:extLst>
          </p:cNvPr>
          <p:cNvSpPr/>
          <p:nvPr/>
        </p:nvSpPr>
        <p:spPr>
          <a:xfrm>
            <a:off x="2794355" y="4878685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</a:t>
            </a:r>
          </a:p>
        </p:txBody>
      </p:sp>
      <p:pic>
        <p:nvPicPr>
          <p:cNvPr id="3" name="Picture 2" descr="A yellow and black object with black circles&#10;&#10;AI-generated content may be incorrect.">
            <a:extLst>
              <a:ext uri="{FF2B5EF4-FFF2-40B4-BE49-F238E27FC236}">
                <a16:creationId xmlns:a16="http://schemas.microsoft.com/office/drawing/2014/main" id="{BA6D82B6-66EF-D960-64BA-5E52515042C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7242" y="3156307"/>
            <a:ext cx="1581782" cy="1595496"/>
          </a:xfrm>
          <a:prstGeom prst="rect">
            <a:avLst/>
          </a:prstGeom>
        </p:spPr>
      </p:pic>
      <p:pic>
        <p:nvPicPr>
          <p:cNvPr id="4" name="Picture 3" descr="A yellow and black object with black circles&#10;&#10;AI-generated content may be incorrect.">
            <a:extLst>
              <a:ext uri="{FF2B5EF4-FFF2-40B4-BE49-F238E27FC236}">
                <a16:creationId xmlns:a16="http://schemas.microsoft.com/office/drawing/2014/main" id="{BCA8A3B1-585C-B4CD-B066-633F7F40A7D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25612" y="3072591"/>
            <a:ext cx="1581782" cy="1595496"/>
          </a:xfrm>
          <a:prstGeom prst="rect">
            <a:avLst/>
          </a:prstGeom>
        </p:spPr>
      </p:pic>
      <p:pic>
        <p:nvPicPr>
          <p:cNvPr id="2" name="Picture 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6A1CD5D8-7611-C210-7C09-3E3B09685E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pic>
        <p:nvPicPr>
          <p:cNvPr id="6" name="Picture 5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45B9A8E0-684D-5DC8-7C32-C15F60323B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460" y="136588"/>
            <a:ext cx="1233968" cy="123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5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11111E-6 L 0.08646 -0.0027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13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85185E-6 L -0.10469 0.0122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43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11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B0A469-DB50-410C-93F8-26CF67D621E2}"/>
              </a:ext>
            </a:extLst>
          </p:cNvPr>
          <p:cNvSpPr/>
          <p:nvPr/>
        </p:nvSpPr>
        <p:spPr>
          <a:xfrm>
            <a:off x="296441" y="507798"/>
            <a:ext cx="864108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Double 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D29D10-24F7-DC39-BFCF-9A7334166B93}"/>
              </a:ext>
            </a:extLst>
          </p:cNvPr>
          <p:cNvSpPr/>
          <p:nvPr/>
        </p:nvSpPr>
        <p:spPr>
          <a:xfrm>
            <a:off x="1962659" y="1534249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C243D4-CA7F-240A-92F3-7DAE4BA97A4D}"/>
              </a:ext>
            </a:extLst>
          </p:cNvPr>
          <p:cNvSpPr/>
          <p:nvPr/>
        </p:nvSpPr>
        <p:spPr>
          <a:xfrm>
            <a:off x="3710358" y="1520243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914954-2929-95E3-9531-46F6068DC16F}"/>
              </a:ext>
            </a:extLst>
          </p:cNvPr>
          <p:cNvSpPr/>
          <p:nvPr/>
        </p:nvSpPr>
        <p:spPr>
          <a:xfrm>
            <a:off x="4199373" y="1523998"/>
            <a:ext cx="941503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DFA14C-2420-C359-9251-10D3CC862F43}"/>
              </a:ext>
            </a:extLst>
          </p:cNvPr>
          <p:cNvSpPr/>
          <p:nvPr/>
        </p:nvSpPr>
        <p:spPr>
          <a:xfrm>
            <a:off x="2794355" y="5242206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E5F2ED-A3A0-F1B4-C56C-B5729BC66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" name="Picture 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179AFF3F-D6DD-237C-3CD8-66FCBA55F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pic>
        <p:nvPicPr>
          <p:cNvPr id="7" name="Picture 6" descr="A hand with a finger pointing up&#10;&#10;AI-generated content may be incorrect.">
            <a:extLst>
              <a:ext uri="{FF2B5EF4-FFF2-40B4-BE49-F238E27FC236}">
                <a16:creationId xmlns:a16="http://schemas.microsoft.com/office/drawing/2014/main" id="{0085D980-9E75-AAB9-012D-35B880336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834" y="2629950"/>
            <a:ext cx="1875290" cy="1875290"/>
          </a:xfrm>
          <a:prstGeom prst="rect">
            <a:avLst/>
          </a:prstGeom>
        </p:spPr>
      </p:pic>
      <p:pic>
        <p:nvPicPr>
          <p:cNvPr id="9" name="Picture 8" descr="A hand with a finger pointing up&#10;&#10;AI-generated content may be incorrect.">
            <a:extLst>
              <a:ext uri="{FF2B5EF4-FFF2-40B4-BE49-F238E27FC236}">
                <a16:creationId xmlns:a16="http://schemas.microsoft.com/office/drawing/2014/main" id="{B337A59F-4A49-DFBF-02F3-2569F4219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876733" y="2629950"/>
            <a:ext cx="1875290" cy="1875290"/>
          </a:xfrm>
          <a:prstGeom prst="rect">
            <a:avLst/>
          </a:prstGeom>
        </p:spPr>
      </p:pic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82A38375-F8BF-1AEF-A3AB-2648217CB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3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11111E-6 L 0.06927 0.0004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" y="2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11111E-6 L -0.07361 -0.0011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1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1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18270B-BAB9-9EDC-E980-A0C75D206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D9BC0B-5ACE-4394-5716-BF5DA64DFAB9}"/>
              </a:ext>
            </a:extLst>
          </p:cNvPr>
          <p:cNvSpPr/>
          <p:nvPr/>
        </p:nvSpPr>
        <p:spPr>
          <a:xfrm>
            <a:off x="274320" y="1115748"/>
            <a:ext cx="864108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Double 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4C5E8E-EB4B-1899-3174-DFD645CABBE3}"/>
              </a:ext>
            </a:extLst>
          </p:cNvPr>
          <p:cNvSpPr/>
          <p:nvPr/>
        </p:nvSpPr>
        <p:spPr>
          <a:xfrm>
            <a:off x="1940538" y="2142199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540A48-73B8-C931-B943-89DB0B7ECBB4}"/>
              </a:ext>
            </a:extLst>
          </p:cNvPr>
          <p:cNvSpPr/>
          <p:nvPr/>
        </p:nvSpPr>
        <p:spPr>
          <a:xfrm>
            <a:off x="3688237" y="2128193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69D535-3A48-0E20-7562-04693531B755}"/>
              </a:ext>
            </a:extLst>
          </p:cNvPr>
          <p:cNvSpPr/>
          <p:nvPr/>
        </p:nvSpPr>
        <p:spPr>
          <a:xfrm>
            <a:off x="4177252" y="2131948"/>
            <a:ext cx="941503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D78598-9C57-FDEB-96F2-134922A657FF}"/>
              </a:ext>
            </a:extLst>
          </p:cNvPr>
          <p:cNvSpPr/>
          <p:nvPr/>
        </p:nvSpPr>
        <p:spPr>
          <a:xfrm>
            <a:off x="2794355" y="4878685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8</a:t>
            </a:r>
          </a:p>
        </p:txBody>
      </p:sp>
      <p:pic>
        <p:nvPicPr>
          <p:cNvPr id="6" name="Picture 5" descr="A blue and black circle&#10;&#10;AI-generated content may be incorrect.">
            <a:extLst>
              <a:ext uri="{FF2B5EF4-FFF2-40B4-BE49-F238E27FC236}">
                <a16:creationId xmlns:a16="http://schemas.microsoft.com/office/drawing/2014/main" id="{B285A0C0-8512-9D32-BD3A-A090E4EDABF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935" y="3008385"/>
            <a:ext cx="1577210" cy="1577210"/>
          </a:xfrm>
          <a:prstGeom prst="rect">
            <a:avLst/>
          </a:prstGeom>
        </p:spPr>
      </p:pic>
      <p:pic>
        <p:nvPicPr>
          <p:cNvPr id="7" name="Picture 6" descr="A blue and black circle&#10;&#10;AI-generated content may be incorrect.">
            <a:extLst>
              <a:ext uri="{FF2B5EF4-FFF2-40B4-BE49-F238E27FC236}">
                <a16:creationId xmlns:a16="http://schemas.microsoft.com/office/drawing/2014/main" id="{E53FB802-FB01-2A2C-273A-52F51216D4C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886" y="3008385"/>
            <a:ext cx="1577210" cy="15772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6105A6-E65F-0BC3-8965-ACED46F7B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3" name="Picture 2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00B1BEAC-F18A-D842-C8B5-B08AF3D1A1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pic>
        <p:nvPicPr>
          <p:cNvPr id="4" name="Picture 3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949E6D94-A0BA-7BF0-0CB0-B3283119A0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" y="136588"/>
            <a:ext cx="1233968" cy="123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1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0.06185 -0.0027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6" y="-13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-0.07031 -0.0027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11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6F2584-C80D-76E4-1FCC-9D700184F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66F660D-4397-0522-2B49-A1FAB75C6491}"/>
              </a:ext>
            </a:extLst>
          </p:cNvPr>
          <p:cNvSpPr/>
          <p:nvPr/>
        </p:nvSpPr>
        <p:spPr>
          <a:xfrm>
            <a:off x="296441" y="507798"/>
            <a:ext cx="864108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Double 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55125D-B5AB-370F-4E03-BE4F9136DBE1}"/>
              </a:ext>
            </a:extLst>
          </p:cNvPr>
          <p:cNvSpPr/>
          <p:nvPr/>
        </p:nvSpPr>
        <p:spPr>
          <a:xfrm>
            <a:off x="1962659" y="1534249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342F9C-CBB3-8C2B-8C23-489035155C14}"/>
              </a:ext>
            </a:extLst>
          </p:cNvPr>
          <p:cNvSpPr/>
          <p:nvPr/>
        </p:nvSpPr>
        <p:spPr>
          <a:xfrm>
            <a:off x="3710358" y="1520243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A3AC10-6015-B580-24B1-CE4550DE50B5}"/>
              </a:ext>
            </a:extLst>
          </p:cNvPr>
          <p:cNvSpPr/>
          <p:nvPr/>
        </p:nvSpPr>
        <p:spPr>
          <a:xfrm>
            <a:off x="4199373" y="1523998"/>
            <a:ext cx="941503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A38716-598A-5DC0-A973-F913B27EF5C3}"/>
              </a:ext>
            </a:extLst>
          </p:cNvPr>
          <p:cNvSpPr/>
          <p:nvPr/>
        </p:nvSpPr>
        <p:spPr>
          <a:xfrm>
            <a:off x="2794355" y="5242206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BDC0E7-7377-D50D-BA16-743A47AD1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" name="Picture 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69EEDA69-6C94-420E-86AB-64205F551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26D1D32B-61A5-B173-3D20-2A8BA4103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pic>
        <p:nvPicPr>
          <p:cNvPr id="15" name="Picture 14" descr="A hand making a peace sign&#10;&#10;AI-generated content may be incorrect.">
            <a:extLst>
              <a:ext uri="{FF2B5EF4-FFF2-40B4-BE49-F238E27FC236}">
                <a16:creationId xmlns:a16="http://schemas.microsoft.com/office/drawing/2014/main" id="{79DC6453-D641-F6E1-D9B5-8E6F13735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355" y="2746865"/>
            <a:ext cx="1642791" cy="1642791"/>
          </a:xfrm>
          <a:prstGeom prst="rect">
            <a:avLst/>
          </a:prstGeom>
        </p:spPr>
      </p:pic>
      <p:pic>
        <p:nvPicPr>
          <p:cNvPr id="16" name="Picture 15" descr="A hand making a peace sign&#10;&#10;AI-generated content may be incorrect.">
            <a:extLst>
              <a:ext uri="{FF2B5EF4-FFF2-40B4-BE49-F238E27FC236}">
                <a16:creationId xmlns:a16="http://schemas.microsoft.com/office/drawing/2014/main" id="{A9E3FE4A-A65F-41C3-F65C-AE1BFF40D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003203" y="2725093"/>
            <a:ext cx="1642791" cy="164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3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07257 -0.0027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" y="-13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-0.08976 0.0069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7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11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755F8D-9391-584F-41D7-F295017AA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6F2B76F-C8C7-B6B8-5C99-449BC06D0D1E}"/>
              </a:ext>
            </a:extLst>
          </p:cNvPr>
          <p:cNvSpPr/>
          <p:nvPr/>
        </p:nvSpPr>
        <p:spPr>
          <a:xfrm>
            <a:off x="251460" y="319033"/>
            <a:ext cx="864108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Double 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97E318-52AE-36FA-3E0C-6E8C6E55F94E}"/>
              </a:ext>
            </a:extLst>
          </p:cNvPr>
          <p:cNvSpPr/>
          <p:nvPr/>
        </p:nvSpPr>
        <p:spPr>
          <a:xfrm>
            <a:off x="2653037" y="5932713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3400A9-627A-EDCE-834F-F5CC8C8DC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" name="Picture 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1942369-8398-E5B7-CE24-B392AD59D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2D949581-AA49-D8DA-DCB1-BAB75D8FB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pic>
        <p:nvPicPr>
          <p:cNvPr id="12" name="Picture 11" descr="A black and brown object&#10;&#10;AI-generated content may be incorrect.">
            <a:extLst>
              <a:ext uri="{FF2B5EF4-FFF2-40B4-BE49-F238E27FC236}">
                <a16:creationId xmlns:a16="http://schemas.microsoft.com/office/drawing/2014/main" id="{B4A31556-28CE-3B2A-E96C-B8E238E73AD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775" t="15061" r="7091" b="17906"/>
          <a:stretch>
            <a:fillRect/>
          </a:stretch>
        </p:blipFill>
        <p:spPr>
          <a:xfrm>
            <a:off x="-130629" y="1521923"/>
            <a:ext cx="9274629" cy="459708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10571E8-2C31-08BD-E2F0-EFD8ED14497C}"/>
              </a:ext>
            </a:extLst>
          </p:cNvPr>
          <p:cNvGrpSpPr/>
          <p:nvPr/>
        </p:nvGrpSpPr>
        <p:grpSpPr>
          <a:xfrm>
            <a:off x="4589889" y="2558143"/>
            <a:ext cx="1545771" cy="838199"/>
            <a:chOff x="4589889" y="2558143"/>
            <a:chExt cx="1545771" cy="83819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EEF2B67-3849-7654-C392-3315E48833DD}"/>
                </a:ext>
              </a:extLst>
            </p:cNvPr>
            <p:cNvGrpSpPr/>
            <p:nvPr/>
          </p:nvGrpSpPr>
          <p:grpSpPr>
            <a:xfrm>
              <a:off x="4589889" y="2558143"/>
              <a:ext cx="1231060" cy="838199"/>
              <a:chOff x="4589889" y="2558143"/>
              <a:chExt cx="1231060" cy="838199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7125FBFA-3389-28A5-878C-A295B1012476}"/>
                  </a:ext>
                </a:extLst>
              </p:cNvPr>
              <p:cNvGrpSpPr/>
              <p:nvPr/>
            </p:nvGrpSpPr>
            <p:grpSpPr>
              <a:xfrm>
                <a:off x="4589889" y="2558143"/>
                <a:ext cx="601636" cy="838199"/>
                <a:chOff x="4589889" y="2558143"/>
                <a:chExt cx="601636" cy="838199"/>
              </a:xfrm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AB22F009-222D-28AE-B296-66FDF1E212D1}"/>
                    </a:ext>
                  </a:extLst>
                </p:cNvPr>
                <p:cNvSpPr/>
                <p:nvPr/>
              </p:nvSpPr>
              <p:spPr>
                <a:xfrm>
                  <a:off x="4589889" y="2558143"/>
                  <a:ext cx="286924" cy="838199"/>
                </a:xfrm>
                <a:prstGeom prst="roundRect">
                  <a:avLst/>
                </a:prstGeom>
                <a:solidFill>
                  <a:srgbClr val="FF0000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4E0C7A45-C25D-4162-1AF4-B8CBBBF2AD2F}"/>
                    </a:ext>
                  </a:extLst>
                </p:cNvPr>
                <p:cNvSpPr/>
                <p:nvPr/>
              </p:nvSpPr>
              <p:spPr>
                <a:xfrm>
                  <a:off x="4904601" y="2558143"/>
                  <a:ext cx="286924" cy="838199"/>
                </a:xfrm>
                <a:prstGeom prst="roundRect">
                  <a:avLst/>
                </a:prstGeom>
                <a:solidFill>
                  <a:srgbClr val="FF0000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D492BBEE-8606-F99A-27B6-27A9C9F82E85}"/>
                  </a:ext>
                </a:extLst>
              </p:cNvPr>
              <p:cNvSpPr/>
              <p:nvPr/>
            </p:nvSpPr>
            <p:spPr>
              <a:xfrm>
                <a:off x="5219313" y="2558143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46AFD8F8-0B21-0DB9-AA8E-ADFBB2D6C831}"/>
                  </a:ext>
                </a:extLst>
              </p:cNvPr>
              <p:cNvSpPr/>
              <p:nvPr/>
            </p:nvSpPr>
            <p:spPr>
              <a:xfrm>
                <a:off x="5534025" y="2558143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3F0CACB-177D-27A7-9E82-DFF91BCED9A5}"/>
                </a:ext>
              </a:extLst>
            </p:cNvPr>
            <p:cNvSpPr/>
            <p:nvPr/>
          </p:nvSpPr>
          <p:spPr>
            <a:xfrm>
              <a:off x="5848736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FFDCA1E-7F9B-9049-E3F1-B2F6DA135B6D}"/>
              </a:ext>
            </a:extLst>
          </p:cNvPr>
          <p:cNvGrpSpPr/>
          <p:nvPr/>
        </p:nvGrpSpPr>
        <p:grpSpPr>
          <a:xfrm>
            <a:off x="6135660" y="2558143"/>
            <a:ext cx="1545771" cy="838199"/>
            <a:chOff x="3602178" y="2503715"/>
            <a:chExt cx="2272363" cy="838199"/>
          </a:xfrm>
          <a:solidFill>
            <a:schemeClr val="bg1"/>
          </a:solidFill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0549F0D-A44B-2169-FC04-B8F42EE3409C}"/>
                </a:ext>
              </a:extLst>
            </p:cNvPr>
            <p:cNvSpPr/>
            <p:nvPr/>
          </p:nvSpPr>
          <p:spPr>
            <a:xfrm>
              <a:off x="3602178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8898C514-B727-614F-B427-1B0935D9A496}"/>
                </a:ext>
              </a:extLst>
            </p:cNvPr>
            <p:cNvSpPr/>
            <p:nvPr/>
          </p:nvSpPr>
          <p:spPr>
            <a:xfrm>
              <a:off x="4064821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377CD788-D95E-7D4C-C710-DE5BF0E0D831}"/>
                </a:ext>
              </a:extLst>
            </p:cNvPr>
            <p:cNvSpPr/>
            <p:nvPr/>
          </p:nvSpPr>
          <p:spPr>
            <a:xfrm>
              <a:off x="4527464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BB3FB176-B9DF-6C95-01DF-921CD01596A8}"/>
                </a:ext>
              </a:extLst>
            </p:cNvPr>
            <p:cNvSpPr/>
            <p:nvPr/>
          </p:nvSpPr>
          <p:spPr>
            <a:xfrm>
              <a:off x="4990107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1740327C-EFE3-21CE-ED04-63C137A96BEE}"/>
                </a:ext>
              </a:extLst>
            </p:cNvPr>
            <p:cNvSpPr/>
            <p:nvPr/>
          </p:nvSpPr>
          <p:spPr>
            <a:xfrm>
              <a:off x="5452748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5C59347-4493-F36F-C1D7-4E3F7B5100DD}"/>
              </a:ext>
            </a:extLst>
          </p:cNvPr>
          <p:cNvGrpSpPr/>
          <p:nvPr/>
        </p:nvGrpSpPr>
        <p:grpSpPr>
          <a:xfrm>
            <a:off x="4570065" y="4212771"/>
            <a:ext cx="1545771" cy="838199"/>
            <a:chOff x="4570065" y="4212771"/>
            <a:chExt cx="1545771" cy="83819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804F7EF-B11F-54AD-149E-9EBC84DF137D}"/>
                </a:ext>
              </a:extLst>
            </p:cNvPr>
            <p:cNvGrpSpPr/>
            <p:nvPr/>
          </p:nvGrpSpPr>
          <p:grpSpPr>
            <a:xfrm>
              <a:off x="4570065" y="4212771"/>
              <a:ext cx="1231060" cy="838199"/>
              <a:chOff x="4570065" y="4212771"/>
              <a:chExt cx="1231060" cy="838199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87484209-1507-7EC7-D087-08A0B5008258}"/>
                  </a:ext>
                </a:extLst>
              </p:cNvPr>
              <p:cNvGrpSpPr/>
              <p:nvPr/>
            </p:nvGrpSpPr>
            <p:grpSpPr>
              <a:xfrm>
                <a:off x="4570065" y="4212771"/>
                <a:ext cx="601636" cy="838199"/>
                <a:chOff x="4570065" y="4212771"/>
                <a:chExt cx="601636" cy="838199"/>
              </a:xfrm>
            </p:grpSpPr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E75D00AB-3183-92AD-15B0-48C0AE61724A}"/>
                    </a:ext>
                  </a:extLst>
                </p:cNvPr>
                <p:cNvSpPr/>
                <p:nvPr/>
              </p:nvSpPr>
              <p:spPr>
                <a:xfrm>
                  <a:off x="4570065" y="4212771"/>
                  <a:ext cx="286924" cy="838199"/>
                </a:xfrm>
                <a:prstGeom prst="roundRect">
                  <a:avLst/>
                </a:prstGeom>
                <a:solidFill>
                  <a:srgbClr val="FF0000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A11FB746-5BF5-E2FE-1DF1-6E3C0CCDD0E4}"/>
                    </a:ext>
                  </a:extLst>
                </p:cNvPr>
                <p:cNvSpPr/>
                <p:nvPr/>
              </p:nvSpPr>
              <p:spPr>
                <a:xfrm>
                  <a:off x="4884777" y="4212771"/>
                  <a:ext cx="286924" cy="838199"/>
                </a:xfrm>
                <a:prstGeom prst="roundRect">
                  <a:avLst/>
                </a:prstGeom>
                <a:solidFill>
                  <a:srgbClr val="FF0000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5C2C2857-F4CA-9F1F-6000-DC06255DEB77}"/>
                  </a:ext>
                </a:extLst>
              </p:cNvPr>
              <p:cNvSpPr/>
              <p:nvPr/>
            </p:nvSpPr>
            <p:spPr>
              <a:xfrm>
                <a:off x="5199489" y="4212771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2272D233-4689-8642-DDE8-F88B5BEA1EF3}"/>
                  </a:ext>
                </a:extLst>
              </p:cNvPr>
              <p:cNvSpPr/>
              <p:nvPr/>
            </p:nvSpPr>
            <p:spPr>
              <a:xfrm>
                <a:off x="5514201" y="4212771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4CE6F4D4-6153-66C9-728E-078B2136A19C}"/>
                </a:ext>
              </a:extLst>
            </p:cNvPr>
            <p:cNvSpPr/>
            <p:nvPr/>
          </p:nvSpPr>
          <p:spPr>
            <a:xfrm>
              <a:off x="5828912" y="4212771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A26AAA3-359C-55E4-4093-DB52D4B3E670}"/>
              </a:ext>
            </a:extLst>
          </p:cNvPr>
          <p:cNvGrpSpPr/>
          <p:nvPr/>
        </p:nvGrpSpPr>
        <p:grpSpPr>
          <a:xfrm>
            <a:off x="6115836" y="4212771"/>
            <a:ext cx="1545771" cy="838199"/>
            <a:chOff x="3602178" y="2503715"/>
            <a:chExt cx="2272363" cy="838199"/>
          </a:xfrm>
          <a:solidFill>
            <a:schemeClr val="bg1"/>
          </a:solidFill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ED6B5F4-530A-C331-FFC9-48B0CBA9174F}"/>
                </a:ext>
              </a:extLst>
            </p:cNvPr>
            <p:cNvSpPr/>
            <p:nvPr/>
          </p:nvSpPr>
          <p:spPr>
            <a:xfrm>
              <a:off x="3602178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3945BD46-42EA-C6A4-A713-91E17DA84C46}"/>
                </a:ext>
              </a:extLst>
            </p:cNvPr>
            <p:cNvSpPr/>
            <p:nvPr/>
          </p:nvSpPr>
          <p:spPr>
            <a:xfrm>
              <a:off x="4064821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1CC074D1-E1B5-9AB4-9ACF-D51918F0A510}"/>
                </a:ext>
              </a:extLst>
            </p:cNvPr>
            <p:cNvSpPr/>
            <p:nvPr/>
          </p:nvSpPr>
          <p:spPr>
            <a:xfrm>
              <a:off x="4527464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C09272C6-015E-2992-CA52-461001FBEF2A}"/>
                </a:ext>
              </a:extLst>
            </p:cNvPr>
            <p:cNvSpPr/>
            <p:nvPr/>
          </p:nvSpPr>
          <p:spPr>
            <a:xfrm>
              <a:off x="4990107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CDFE0F22-DB65-4C99-3711-45FC2C3C1FDF}"/>
                </a:ext>
              </a:extLst>
            </p:cNvPr>
            <p:cNvSpPr/>
            <p:nvPr/>
          </p:nvSpPr>
          <p:spPr>
            <a:xfrm>
              <a:off x="5452748" y="2503715"/>
              <a:ext cx="421793" cy="838199"/>
            </a:xfrm>
            <a:prstGeom prst="round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13706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31979 -0.00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90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96296E-6 L -0.31753 0.002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8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AE1C57-14EB-B186-497D-DF8C884CB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139E024-3D72-1B3C-5FBB-43FCEAB3F3CF}"/>
              </a:ext>
            </a:extLst>
          </p:cNvPr>
          <p:cNvSpPr txBox="1"/>
          <p:nvPr/>
        </p:nvSpPr>
        <p:spPr>
          <a:xfrm>
            <a:off x="877548" y="6010669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5) Double 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  <a:r>
              <a:rPr lang="en-GB" sz="4000" dirty="0">
                <a:latin typeface="Arial Rounded MT Bold" panose="020F0704030504030204" pitchFamily="34" charset="0"/>
              </a:rPr>
              <a:t>  = 6  </a:t>
            </a:r>
            <a:endParaRPr lang="en-GB" sz="4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870091-F543-9A3E-4ACE-7BF2B41414E5}"/>
              </a:ext>
            </a:extLst>
          </p:cNvPr>
          <p:cNvSpPr txBox="1"/>
          <p:nvPr/>
        </p:nvSpPr>
        <p:spPr>
          <a:xfrm>
            <a:off x="877548" y="2714014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Double 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  <a:r>
              <a:rPr lang="en-GB" sz="4000" dirty="0">
                <a:latin typeface="Arial Rounded MT Bold" panose="020F0704030504030204" pitchFamily="34" charset="0"/>
              </a:rPr>
              <a:t>  = 8  </a:t>
            </a:r>
            <a:endParaRPr lang="en-GB" sz="4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12A439-BF43-F542-8A51-9242AF92AC15}"/>
              </a:ext>
            </a:extLst>
          </p:cNvPr>
          <p:cNvSpPr txBox="1"/>
          <p:nvPr/>
        </p:nvSpPr>
        <p:spPr>
          <a:xfrm>
            <a:off x="877548" y="1695088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Double 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  <a:r>
              <a:rPr lang="en-GB" sz="4000" dirty="0">
                <a:latin typeface="Arial Rounded MT Bold" panose="020F0704030504030204" pitchFamily="34" charset="0"/>
              </a:rPr>
              <a:t>  = 4  </a:t>
            </a:r>
            <a:endParaRPr lang="en-GB" sz="4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7BC873-6B2D-F664-3BA1-EC4B51D14F94}"/>
              </a:ext>
            </a:extLst>
          </p:cNvPr>
          <p:cNvSpPr txBox="1"/>
          <p:nvPr/>
        </p:nvSpPr>
        <p:spPr>
          <a:xfrm>
            <a:off x="845926" y="3724971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Double 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  <a:r>
              <a:rPr lang="en-GB" sz="4000" dirty="0">
                <a:latin typeface="Arial Rounded MT Bold" panose="020F0704030504030204" pitchFamily="34" charset="0"/>
              </a:rPr>
              <a:t>  = 2  </a:t>
            </a: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2FA7E9-114E-26C0-3F90-E4F223569528}"/>
              </a:ext>
            </a:extLst>
          </p:cNvPr>
          <p:cNvSpPr txBox="1"/>
          <p:nvPr/>
        </p:nvSpPr>
        <p:spPr>
          <a:xfrm>
            <a:off x="929307" y="4841874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Double 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  <a:r>
              <a:rPr lang="en-GB" sz="4000" dirty="0">
                <a:latin typeface="Arial Rounded MT Bold" panose="020F0704030504030204" pitchFamily="34" charset="0"/>
              </a:rPr>
              <a:t>   = 10  </a:t>
            </a:r>
            <a:endParaRPr lang="en-GB" sz="4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D51196D-2080-D1B4-28ED-0EA904D16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6994DB-2974-C1F7-659A-75950704418A}"/>
              </a:ext>
            </a:extLst>
          </p:cNvPr>
          <p:cNvSpPr/>
          <p:nvPr/>
        </p:nvSpPr>
        <p:spPr>
          <a:xfrm>
            <a:off x="508807" y="96092"/>
            <a:ext cx="831564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800" b="1" dirty="0"/>
              <a:t>Your Turn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2ACEBE-8FFF-BBB8-F971-84151CC8CB04}"/>
              </a:ext>
            </a:extLst>
          </p:cNvPr>
          <p:cNvSpPr/>
          <p:nvPr/>
        </p:nvSpPr>
        <p:spPr>
          <a:xfrm>
            <a:off x="877548" y="475186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CA4ECB4-3326-9F89-715B-70283CA7F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D0EB64E-4064-83E6-61CA-E26F0DFFFDF5}"/>
              </a:ext>
            </a:extLst>
          </p:cNvPr>
          <p:cNvSpPr/>
          <p:nvPr/>
        </p:nvSpPr>
        <p:spPr>
          <a:xfrm>
            <a:off x="4796025" y="4776608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A412AC-D5C1-3BFF-1707-B8F83AA9EA63}"/>
              </a:ext>
            </a:extLst>
          </p:cNvPr>
          <p:cNvSpPr/>
          <p:nvPr/>
        </p:nvSpPr>
        <p:spPr>
          <a:xfrm>
            <a:off x="4799718" y="5986697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2232CD-4963-75BF-538E-59F0E5C0245A}"/>
              </a:ext>
            </a:extLst>
          </p:cNvPr>
          <p:cNvSpPr/>
          <p:nvPr/>
        </p:nvSpPr>
        <p:spPr>
          <a:xfrm>
            <a:off x="4799718" y="1657661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8394F2-6A6F-8746-215A-85E7E210BE37}"/>
              </a:ext>
            </a:extLst>
          </p:cNvPr>
          <p:cNvSpPr/>
          <p:nvPr/>
        </p:nvSpPr>
        <p:spPr>
          <a:xfrm>
            <a:off x="4799718" y="2679664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E3C712-CB55-E279-5BAB-4B63953BEAD5}"/>
              </a:ext>
            </a:extLst>
          </p:cNvPr>
          <p:cNvSpPr/>
          <p:nvPr/>
        </p:nvSpPr>
        <p:spPr>
          <a:xfrm>
            <a:off x="4799718" y="3690621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8" name="Picture 7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6777" y="168302"/>
            <a:ext cx="1327676" cy="132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61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544</TotalTime>
  <Words>110</Words>
  <Application>Microsoft Office PowerPoint</Application>
  <PresentationFormat>On-screen Show (4:3)</PresentationFormat>
  <Paragraphs>40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42</cp:revision>
  <dcterms:created xsi:type="dcterms:W3CDTF">2013-01-27T09:14:16Z</dcterms:created>
  <dcterms:modified xsi:type="dcterms:W3CDTF">2026-02-27T11:33:23Z</dcterms:modified>
  <cp:category/>
</cp:coreProperties>
</file>