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43" r:id="rId3"/>
    <p:sldId id="275" r:id="rId4"/>
    <p:sldId id="346" r:id="rId5"/>
    <p:sldId id="349" r:id="rId6"/>
    <p:sldId id="344" r:id="rId7"/>
    <p:sldId id="337" r:id="rId8"/>
    <p:sldId id="33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205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107533" y="1032300"/>
            <a:ext cx="75448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Recap- Halve of even 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9139" y="3205667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B4C859-F2B3-72C9-D5BC-E3C93530152B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393C759-5CC2-6372-6DF7-DBD1E8F21673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23B91F-1403-D03F-BE0A-D8BBD63EBF57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0DE9C5-7300-252F-D012-CB36884012BE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E45BC8-91AD-079A-1003-2E430F11C10F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71C55A-0793-91FD-191A-51747923898C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8D863E72-BBD4-B4EF-B9AF-9D52FEADA87B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F6DA916-6782-58F1-FA31-75B5B93D5E75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9AD74D-F8E9-1063-31D4-B93B841C0A67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3555CA44-CCEA-7824-2170-B2C9142D5E6F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D157E9-FE7A-9DED-4B3B-DCE8A4DC5875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EB4C4A-B67F-C6A3-9F3A-6E8C4888FA0B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097176D-E172-4575-F604-9DED47E642B8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9347BF-1F4F-32EF-FFAD-A99DD772550C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140A0E-E3D8-8CF8-D06B-927F518AE685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C5B8469-AEC6-0562-7679-A26B50D85F55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AA7053-C32B-E8B6-A103-A95F6620DD06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1270F5D9-9BBE-3314-6458-27D3A24CC470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10DFFF-042A-0A9B-5610-376AE804AB14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2CBF42-B4BC-FC88-0CA3-B4E0378B2FB8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8B2DBCE-06A6-2B34-9EA1-AFAEF0059D88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073BE-EFF9-CF77-6CA2-56EDAC29174E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4F596947-C6FB-D3C1-55F0-CDBB6775ABEF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6D944231-8C3C-A958-7236-18DD7EC70F16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69D1F-00FA-D208-8A32-C3B0D987AED1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E1C87-A8D7-0A89-0D03-B1158A363C77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D8ECB8-B6F6-7C69-5514-DC26C62A1D05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1" grpId="0" animBg="1"/>
      <p:bldP spid="22" grpId="0" animBg="1"/>
      <p:bldP spid="23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9A73E-964A-DCAD-0D6A-954978CF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4117BEC-DE49-1B0C-F5B1-529391B9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B80DE95-05A3-B0CD-8713-C9150CE5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5A0902-B49E-2EEB-B600-944A8D0D40E2}"/>
              </a:ext>
            </a:extLst>
          </p:cNvPr>
          <p:cNvGrpSpPr/>
          <p:nvPr/>
        </p:nvGrpSpPr>
        <p:grpSpPr>
          <a:xfrm>
            <a:off x="2766911" y="76203"/>
            <a:ext cx="3725074" cy="2939141"/>
            <a:chOff x="2766911" y="76203"/>
            <a:chExt cx="3725074" cy="293914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C4BA108E-7007-4DAF-9557-1E7AFBA570EE}"/>
                </a:ext>
              </a:extLst>
            </p:cNvPr>
            <p:cNvSpPr/>
            <p:nvPr/>
          </p:nvSpPr>
          <p:spPr>
            <a:xfrm>
              <a:off x="4106808" y="76203"/>
              <a:ext cx="1230086" cy="1175656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922876-C1C6-11F4-ED36-79C0A2BDA022}"/>
                </a:ext>
              </a:extLst>
            </p:cNvPr>
            <p:cNvCxnSpPr>
              <a:cxnSpLocks/>
              <a:stCxn id="26" idx="0"/>
              <a:endCxn id="18" idx="3"/>
            </p:cNvCxnSpPr>
            <p:nvPr/>
          </p:nvCxnSpPr>
          <p:spPr>
            <a:xfrm flipV="1">
              <a:off x="3610304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6A8C08-5163-F152-EE31-CE6ACB7DD95E}"/>
                </a:ext>
              </a:extLst>
            </p:cNvPr>
            <p:cNvCxnSpPr>
              <a:cxnSpLocks/>
              <a:stCxn id="27" idx="0"/>
              <a:endCxn id="18" idx="5"/>
            </p:cNvCxnSpPr>
            <p:nvPr/>
          </p:nvCxnSpPr>
          <p:spPr>
            <a:xfrm flipH="1" flipV="1">
              <a:off x="5156752" y="1079688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921BAE-6968-840E-C526-21349196992F}"/>
                </a:ext>
              </a:extLst>
            </p:cNvPr>
            <p:cNvSpPr/>
            <p:nvPr/>
          </p:nvSpPr>
          <p:spPr>
            <a:xfrm>
              <a:off x="3881583" y="21067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5BA79C9-AF53-669C-212A-CD04D4FF7523}"/>
                </a:ext>
              </a:extLst>
            </p:cNvPr>
            <p:cNvGrpSpPr/>
            <p:nvPr/>
          </p:nvGrpSpPr>
          <p:grpSpPr>
            <a:xfrm>
              <a:off x="2766911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0F99380-9267-B5E5-5234-B6A6FE3DD3C9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6ADECC0-BC27-ECCB-461C-33BE89BD396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F13CEDC-3CAC-A817-5144-E20931FBEF67}"/>
                </a:ext>
              </a:extLst>
            </p:cNvPr>
            <p:cNvGrpSpPr/>
            <p:nvPr/>
          </p:nvGrpSpPr>
          <p:grpSpPr>
            <a:xfrm>
              <a:off x="5066207" y="1839688"/>
              <a:ext cx="1425778" cy="1175656"/>
              <a:chOff x="3158742" y="2253344"/>
              <a:chExt cx="1425778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EB5D7FC3-2E86-5864-ADEF-7909E65B373F}"/>
                  </a:ext>
                </a:extLst>
              </p:cNvPr>
              <p:cNvSpPr/>
              <p:nvPr/>
            </p:nvSpPr>
            <p:spPr>
              <a:xfrm>
                <a:off x="3310890" y="2253344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BB154D0-C07E-2FA7-6275-C7EC57715CBD}"/>
                  </a:ext>
                </a:extLst>
              </p:cNvPr>
              <p:cNvSpPr/>
              <p:nvPr/>
            </p:nvSpPr>
            <p:spPr>
              <a:xfrm>
                <a:off x="3158742" y="2357138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D15271-9104-4ADE-2CD0-B9204A9C0777}"/>
              </a:ext>
            </a:extLst>
          </p:cNvPr>
          <p:cNvGrpSpPr/>
          <p:nvPr/>
        </p:nvGrpSpPr>
        <p:grpSpPr>
          <a:xfrm>
            <a:off x="3653848" y="5018313"/>
            <a:ext cx="2223094" cy="1763485"/>
            <a:chOff x="3653848" y="5018313"/>
            <a:chExt cx="2223094" cy="1763485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2508F4C-8BEC-E7DE-6925-A0AFAE225191}"/>
                </a:ext>
              </a:extLst>
            </p:cNvPr>
            <p:cNvSpPr/>
            <p:nvPr/>
          </p:nvSpPr>
          <p:spPr>
            <a:xfrm rot="10800000">
              <a:off x="4150352" y="5606142"/>
              <a:ext cx="1230086" cy="1175656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A2F4CF-5CFD-53B1-BCE4-13558A243827}"/>
                </a:ext>
              </a:extLst>
            </p:cNvPr>
            <p:cNvCxnSpPr>
              <a:cxnSpLocks/>
              <a:stCxn id="15" idx="0"/>
              <a:endCxn id="6" idx="3"/>
            </p:cNvCxnSpPr>
            <p:nvPr/>
          </p:nvCxnSpPr>
          <p:spPr>
            <a:xfrm rot="10800000" flipV="1">
              <a:off x="5200296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B6C13D-570F-4DD4-9DBE-2DDDBD0DF0C5}"/>
                </a:ext>
              </a:extLst>
            </p:cNvPr>
            <p:cNvCxnSpPr>
              <a:cxnSpLocks/>
              <a:stCxn id="13" idx="0"/>
              <a:endCxn id="6" idx="5"/>
            </p:cNvCxnSpPr>
            <p:nvPr/>
          </p:nvCxnSpPr>
          <p:spPr>
            <a:xfrm rot="10800000" flipH="1" flipV="1">
              <a:off x="3653848" y="5018313"/>
              <a:ext cx="676646" cy="7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FD9EF3-4CD9-0207-90CA-91800E234542}"/>
              </a:ext>
            </a:extLst>
          </p:cNvPr>
          <p:cNvGrpSpPr/>
          <p:nvPr/>
        </p:nvGrpSpPr>
        <p:grpSpPr>
          <a:xfrm rot="10800000">
            <a:off x="5066207" y="3842657"/>
            <a:ext cx="1425778" cy="1175656"/>
            <a:chOff x="1087796" y="2253344"/>
            <a:chExt cx="1425778" cy="1175656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D6AFC484-1B70-5E7B-AD4A-2B0C75A6C25F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FCFB7-AB4B-2665-EF55-C2CAE7602603}"/>
                </a:ext>
              </a:extLst>
            </p:cNvPr>
            <p:cNvSpPr/>
            <p:nvPr/>
          </p:nvSpPr>
          <p:spPr>
            <a:xfrm rot="10800000">
              <a:off x="1087796" y="237663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2D864-7E74-D24E-98F7-2A9BDEEFEB76}"/>
              </a:ext>
            </a:extLst>
          </p:cNvPr>
          <p:cNvGrpSpPr/>
          <p:nvPr/>
        </p:nvGrpSpPr>
        <p:grpSpPr>
          <a:xfrm rot="10800000">
            <a:off x="2859013" y="3842657"/>
            <a:ext cx="1425778" cy="1175656"/>
            <a:chOff x="3294990" y="2253344"/>
            <a:chExt cx="1425778" cy="117565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412DF365-EE7E-38F6-8790-C90F3C636A7E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E8FC43-692A-497B-6442-CC84B4AC4927}"/>
                </a:ext>
              </a:extLst>
            </p:cNvPr>
            <p:cNvSpPr/>
            <p:nvPr/>
          </p:nvSpPr>
          <p:spPr>
            <a:xfrm rot="10800000">
              <a:off x="3294990" y="2403464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5F4814E9-91F9-C739-DD98-B6B3DA66EA0A}"/>
              </a:ext>
            </a:extLst>
          </p:cNvPr>
          <p:cNvSpPr/>
          <p:nvPr/>
        </p:nvSpPr>
        <p:spPr>
          <a:xfrm>
            <a:off x="1966861" y="2357283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B55AD057-BB9E-CA7E-F382-9640F0227F47}"/>
              </a:ext>
            </a:extLst>
          </p:cNvPr>
          <p:cNvSpPr/>
          <p:nvPr/>
        </p:nvSpPr>
        <p:spPr>
          <a:xfrm flipH="1">
            <a:off x="6526148" y="2287052"/>
            <a:ext cx="943897" cy="2143433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17BEE-C07F-B731-1EC3-F959485FDB65}"/>
              </a:ext>
            </a:extLst>
          </p:cNvPr>
          <p:cNvSpPr/>
          <p:nvPr/>
        </p:nvSpPr>
        <p:spPr>
          <a:xfrm>
            <a:off x="162838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6D6A21-4A2A-8EDF-2086-612066B84730}"/>
              </a:ext>
            </a:extLst>
          </p:cNvPr>
          <p:cNvSpPr/>
          <p:nvPr/>
        </p:nvSpPr>
        <p:spPr>
          <a:xfrm>
            <a:off x="7426001" y="2866812"/>
            <a:ext cx="175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27C8E1-4741-8525-23F2-55E54DA853AC}"/>
              </a:ext>
            </a:extLst>
          </p:cNvPr>
          <p:cNvSpPr/>
          <p:nvPr/>
        </p:nvSpPr>
        <p:spPr>
          <a:xfrm>
            <a:off x="39251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0D5C42-AE3B-B049-7D4C-A9FF20635074}"/>
              </a:ext>
            </a:extLst>
          </p:cNvPr>
          <p:cNvSpPr/>
          <p:nvPr/>
        </p:nvSpPr>
        <p:spPr>
          <a:xfrm>
            <a:off x="3948627" y="570993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16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B3FA0BE-ADA9-6779-D0B8-AF83C0CD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BAE9A-0954-4824-FE23-E3DD3018DC85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C64BD-B1B7-64DD-24C5-AD0F8648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69662" y="1803039"/>
            <a:ext cx="1347006" cy="268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2DC099-3F21-1F9F-7E2C-3F9E839A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07026" y="1803039"/>
            <a:ext cx="1347006" cy="268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789AF-1BF2-5244-8CBD-E4080E94F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079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14653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18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B3FA0BE-ADA9-6779-D0B8-AF83C0CD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BAE9A-0954-4824-FE23-E3DD3018DC85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F6677-577C-C4E4-766B-25D529A4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09FFEE1-1FAF-0D46-BF9D-256F97F9502F}"/>
              </a:ext>
            </a:extLst>
          </p:cNvPr>
          <p:cNvGrpSpPr/>
          <p:nvPr/>
        </p:nvGrpSpPr>
        <p:grpSpPr>
          <a:xfrm>
            <a:off x="3136490" y="2032819"/>
            <a:ext cx="1667114" cy="550606"/>
            <a:chOff x="3136490" y="2032819"/>
            <a:chExt cx="1667114" cy="55060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1F13FC-CEA2-806C-79D4-135AEF454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6490" y="2032819"/>
              <a:ext cx="550606" cy="5506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97E55F4-F5A9-D6C4-5575-1A4B0D6C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617" y="2032819"/>
              <a:ext cx="550606" cy="5506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682D478-5D9C-31FD-79BD-61FD8F6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744" y="2032819"/>
              <a:ext cx="550606" cy="5506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1AB3567-D420-405C-4BD7-85D7C643A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3871" y="2032819"/>
              <a:ext cx="550606" cy="5506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B40512-489A-E1DE-0F6C-7BFE692B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998" y="2032819"/>
              <a:ext cx="550606" cy="55060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1488D1-2A1C-66B6-4FB6-5077F17DCE80}"/>
              </a:ext>
            </a:extLst>
          </p:cNvPr>
          <p:cNvGrpSpPr/>
          <p:nvPr/>
        </p:nvGrpSpPr>
        <p:grpSpPr>
          <a:xfrm>
            <a:off x="4532125" y="2032819"/>
            <a:ext cx="1667111" cy="550606"/>
            <a:chOff x="4532125" y="2032819"/>
            <a:chExt cx="1667111" cy="550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8D6233-5EBD-4AE5-961E-3EF9C26F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125" y="2032819"/>
              <a:ext cx="550606" cy="550606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C801D6E-4578-A83F-24E4-0ABA0D4918FD}"/>
                </a:ext>
              </a:extLst>
            </p:cNvPr>
            <p:cNvGrpSpPr/>
            <p:nvPr/>
          </p:nvGrpSpPr>
          <p:grpSpPr>
            <a:xfrm>
              <a:off x="4811252" y="2032819"/>
              <a:ext cx="1387984" cy="550606"/>
              <a:chOff x="4811252" y="2032819"/>
              <a:chExt cx="1387984" cy="5506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DB74F2-C494-9A54-4D2F-AEDF484C8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1252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00A6D1D-4D09-52F4-D0AD-CDC69C61F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379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F0DEEB6-EB32-07B4-4E24-0491F6A5A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506" y="2032819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79ADEBB-A34F-C725-26A8-973F82D88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630" y="2032819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795DB2-FF81-B339-5CD4-3037403FAD7C}"/>
              </a:ext>
            </a:extLst>
          </p:cNvPr>
          <p:cNvGrpSpPr/>
          <p:nvPr/>
        </p:nvGrpSpPr>
        <p:grpSpPr>
          <a:xfrm>
            <a:off x="3546988" y="3036818"/>
            <a:ext cx="1025012" cy="1070365"/>
            <a:chOff x="3546988" y="3036818"/>
            <a:chExt cx="1025012" cy="10703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7655CF-D78E-60A6-314B-66030B5E49AB}"/>
                </a:ext>
              </a:extLst>
            </p:cNvPr>
            <p:cNvGrpSpPr/>
            <p:nvPr/>
          </p:nvGrpSpPr>
          <p:grpSpPr>
            <a:xfrm>
              <a:off x="3546988" y="3036818"/>
              <a:ext cx="550606" cy="1070365"/>
              <a:chOff x="3546988" y="3036818"/>
              <a:chExt cx="550606" cy="107036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F11371C-3B0F-F7AA-4F3C-9541C3987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1C60145-0B64-C681-840C-EE43AD608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5385318-3B7C-A0D8-D32D-F8C5E6E515C3}"/>
                </a:ext>
              </a:extLst>
            </p:cNvPr>
            <p:cNvGrpSpPr/>
            <p:nvPr/>
          </p:nvGrpSpPr>
          <p:grpSpPr>
            <a:xfrm>
              <a:off x="4021394" y="3036818"/>
              <a:ext cx="550606" cy="1070365"/>
              <a:chOff x="3546988" y="3036818"/>
              <a:chExt cx="550606" cy="107036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9955948-B944-41A3-7077-4A68CE4C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FFB602A-DFA6-4E6F-05E5-5B52A7FED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04B957-650A-B276-E1E0-96A329A22A51}"/>
              </a:ext>
            </a:extLst>
          </p:cNvPr>
          <p:cNvGrpSpPr/>
          <p:nvPr/>
        </p:nvGrpSpPr>
        <p:grpSpPr>
          <a:xfrm>
            <a:off x="4818900" y="3052241"/>
            <a:ext cx="1025012" cy="1070365"/>
            <a:chOff x="4818900" y="3052241"/>
            <a:chExt cx="1025012" cy="107036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F51C14-A5A5-E88D-9B50-462EE52DB1E8}"/>
                </a:ext>
              </a:extLst>
            </p:cNvPr>
            <p:cNvGrpSpPr/>
            <p:nvPr/>
          </p:nvGrpSpPr>
          <p:grpSpPr>
            <a:xfrm>
              <a:off x="4818900" y="3052241"/>
              <a:ext cx="550606" cy="1070365"/>
              <a:chOff x="3546988" y="3036818"/>
              <a:chExt cx="550606" cy="107036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7570666-1473-6FEA-4EFB-3CA9B6308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7932F28-4650-B338-2CAB-88058AA7B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7B3DC6-5C02-BC24-22AD-CAD23B732330}"/>
                </a:ext>
              </a:extLst>
            </p:cNvPr>
            <p:cNvGrpSpPr/>
            <p:nvPr/>
          </p:nvGrpSpPr>
          <p:grpSpPr>
            <a:xfrm>
              <a:off x="5293306" y="3052241"/>
              <a:ext cx="550606" cy="1070365"/>
              <a:chOff x="3546988" y="3036818"/>
              <a:chExt cx="550606" cy="1070365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8105B22-3856-7391-83C1-3A83EEABC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556577"/>
                <a:ext cx="550606" cy="550606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7A4E0DD-BEDF-8886-E6DA-02B2A30E4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46988" y="3036818"/>
                <a:ext cx="550606" cy="5506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60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E89B9-A755-3C5E-AF6B-23AD2C08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1CC634-786F-24B9-1CB4-3B522A1191BD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20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5931E96-5B06-F328-800C-DA8B8703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D369354-8435-FBEA-F3BE-1A984352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CD911B-771D-CB6D-A7B1-D89B2C88DDA6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D56C6E-881F-3D20-4516-767B25F17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D3A69-DA26-A852-86FA-DE0051B83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55864" y="1468898"/>
            <a:ext cx="1538748" cy="3581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8622C-7D0B-1730-BEE7-6547747A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807374" y="1459066"/>
            <a:ext cx="1538748" cy="35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109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6267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183708" y="155641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183708" y="251807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183708" y="3428380"/>
            <a:ext cx="72547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183707" y="4488763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51262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</TotalTime>
  <Words>147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2026-03-04T12:48:27Z</dcterms:modified>
  <cp:category/>
</cp:coreProperties>
</file>