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42" r:id="rId3"/>
    <p:sldId id="343" r:id="rId4"/>
    <p:sldId id="330" r:id="rId5"/>
    <p:sldId id="344" r:id="rId6"/>
    <p:sldId id="345" r:id="rId7"/>
    <p:sldId id="32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392440" y="49480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380729" y="972810"/>
            <a:ext cx="69668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Doubles Within 20 – Word Problems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82E4C8-ABE8-F66F-0C82-A99A11EFB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7201" y="2836733"/>
            <a:ext cx="3873912" cy="353131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14057" y="63141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414297" y="136588"/>
            <a:ext cx="46743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11 is 22</a:t>
            </a:r>
            <a:br>
              <a:rPr lang="en-US" sz="3600" b="1" dirty="0"/>
            </a:br>
            <a:r>
              <a:rPr lang="en-US" sz="3600" b="1" dirty="0"/>
              <a:t>Double 12 is 24</a:t>
            </a:r>
            <a:br>
              <a:rPr lang="en-US" sz="3600" b="1" dirty="0"/>
            </a:br>
            <a:r>
              <a:rPr lang="en-US" sz="3600" b="1" dirty="0"/>
              <a:t>Double 13 is 26</a:t>
            </a:r>
            <a:br>
              <a:rPr lang="en-US" sz="3600" b="1" dirty="0"/>
            </a:br>
            <a:r>
              <a:rPr lang="en-US" sz="3600" b="1" dirty="0"/>
              <a:t>Double 14 is 28</a:t>
            </a:r>
            <a:br>
              <a:rPr lang="en-US" sz="3600" b="1" dirty="0"/>
            </a:br>
            <a:r>
              <a:rPr lang="en-US" sz="3600" b="1" dirty="0"/>
              <a:t>Double 15 is 30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618507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618507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618507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618507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618507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16 is 32</a:t>
            </a:r>
            <a:br>
              <a:rPr lang="en-US" sz="3600" b="1" dirty="0"/>
            </a:br>
            <a:r>
              <a:rPr lang="en-US" sz="3600" b="1" dirty="0"/>
              <a:t>Double 17 is 34</a:t>
            </a:r>
            <a:br>
              <a:rPr lang="en-US" sz="3600" b="1" dirty="0"/>
            </a:br>
            <a:r>
              <a:rPr lang="en-US" sz="3600" b="1" dirty="0"/>
              <a:t>Double 18 is 36</a:t>
            </a:r>
            <a:br>
              <a:rPr lang="en-US" sz="3600" b="1" dirty="0"/>
            </a:br>
            <a:r>
              <a:rPr lang="en-US" sz="3600" b="1" dirty="0"/>
              <a:t>Double 19 is 38</a:t>
            </a:r>
            <a:br>
              <a:rPr lang="en-US" sz="3600" b="1" dirty="0"/>
            </a:br>
            <a:r>
              <a:rPr lang="en-US" sz="3600" b="1" dirty="0"/>
              <a:t>Double 20 is 40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193281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193281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193281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193281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193281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A1A1B-CCC4-720E-CA44-0FFA763F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E70E1-D8D9-0915-C4AB-37E3372DF683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14 hats</a:t>
            </a:r>
            <a:r>
              <a:rPr lang="en-US" sz="2800" dirty="0"/>
              <a:t> on one peg.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14 hats</a:t>
            </a:r>
            <a:r>
              <a:rPr lang="en-US" sz="2800" dirty="0"/>
              <a:t> on another peg.</a:t>
            </a:r>
            <a:br>
              <a:rPr lang="en-US" sz="2800" dirty="0"/>
            </a:br>
            <a:r>
              <a:rPr lang="en-US" sz="2800" dirty="0"/>
              <a:t>How many hats are there altogether?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009E1D-884C-F589-D349-9E33A469157B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B071885-DBCA-7214-1515-8854494C03E8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FB78885-52FC-9057-3B9F-795856B997F2}"/>
                </a:ext>
              </a:extLst>
            </p:cNvPr>
            <p:cNvGrpSpPr/>
            <p:nvPr/>
          </p:nvGrpSpPr>
          <p:grpSpPr>
            <a:xfrm>
              <a:off x="2576052" y="5597009"/>
              <a:ext cx="3617052" cy="992581"/>
              <a:chOff x="2576052" y="5597009"/>
              <a:chExt cx="3617052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48372A9-93C7-04EB-7418-51DDCDC800AD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B196BCE-114F-8B0A-A9EC-0A7C99C8CCE2}"/>
                  </a:ext>
                </a:extLst>
              </p:cNvPr>
              <p:cNvSpPr/>
              <p:nvPr/>
            </p:nvSpPr>
            <p:spPr>
              <a:xfrm>
                <a:off x="2980393" y="5597011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14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EF86C8-4981-2165-7FC4-A450AD7EA089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14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78AB0815-1D69-5AFC-B386-BD61FE6E3DAA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408CDE-E60C-6C66-728D-B43006578BB2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1EF5DD-10E3-474F-6722-356DF9545CA4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418736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0B77F-D82E-CC20-E1B2-7A7E778E4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705C78-B7D8-6984-1DCD-01CF1AFFF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D009C5-4EC3-805D-ED60-A5EAF20BE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1DAB35-C533-9F2D-542A-DCAB2CDE6B98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17 books</a:t>
            </a:r>
            <a:r>
              <a:rPr lang="en-US" sz="2800" dirty="0"/>
              <a:t> on one shelf.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17 books</a:t>
            </a:r>
            <a:r>
              <a:rPr lang="en-US" sz="2800" dirty="0"/>
              <a:t> on another shelf.</a:t>
            </a:r>
            <a:br>
              <a:rPr lang="en-US" sz="2800" dirty="0"/>
            </a:br>
            <a:r>
              <a:rPr lang="en-US" sz="2800" dirty="0"/>
              <a:t>How many books are there altogether?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5E8952-CAC3-B7CD-A2AB-F017B2938D88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0FDBFA5-7B82-25CE-A14B-7EBFC50EE5DC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75D6A9-8063-3F9B-5EE2-4263686E9256}"/>
                </a:ext>
              </a:extLst>
            </p:cNvPr>
            <p:cNvGrpSpPr/>
            <p:nvPr/>
          </p:nvGrpSpPr>
          <p:grpSpPr>
            <a:xfrm>
              <a:off x="2576052" y="5597009"/>
              <a:ext cx="3617052" cy="992581"/>
              <a:chOff x="2576052" y="5597009"/>
              <a:chExt cx="3617052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9F644E9-99CB-1BAB-D33B-0C3CFBEFC1AC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5D0FA24-723F-563C-ACB0-68C436F727B1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17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272422-E5BD-E4F1-6BC6-220EF9A4A42B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17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0DA29A55-3F4E-8487-9198-1333E054031A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3DB974-BE27-4462-95ED-06214964CF20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4FB86C-D96B-6864-A0D3-90913436C0D4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90783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6921EE-490E-B683-34D5-44913AC99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69203F-FAD6-F4EB-B1E9-847A6268C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71320A-592A-2E9B-45BD-4A5D59807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E0A301-83C8-7062-461B-445FECA999D5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16 shells</a:t>
            </a:r>
            <a:r>
              <a:rPr lang="en-US" sz="2800" dirty="0"/>
              <a:t> on one beach.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16 shells</a:t>
            </a:r>
            <a:r>
              <a:rPr lang="en-US" sz="2800" dirty="0"/>
              <a:t> on another beach.</a:t>
            </a:r>
            <a:br>
              <a:rPr lang="en-US" sz="2800" dirty="0"/>
            </a:br>
            <a:r>
              <a:rPr lang="en-US" sz="2800" dirty="0"/>
              <a:t>How many shells are there altogether?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39F367-F19F-8F14-2424-F25831D5C5E7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4918231-EB30-D191-7755-0A48DA437395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AA06F-517A-432C-CB98-948C104AA01A}"/>
                </a:ext>
              </a:extLst>
            </p:cNvPr>
            <p:cNvGrpSpPr/>
            <p:nvPr/>
          </p:nvGrpSpPr>
          <p:grpSpPr>
            <a:xfrm>
              <a:off x="2576052" y="5597009"/>
              <a:ext cx="3769449" cy="992581"/>
              <a:chOff x="2576052" y="5597009"/>
              <a:chExt cx="3769449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57915E4-1D0D-AE04-2132-2C7CC32CF894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6A89B84-54E2-BB68-849C-DD66858626E1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16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1885AA0-C6C1-78FB-3FE0-6D925CAE7AC3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1272055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16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9C26CE0D-695A-0446-45F4-78691359C313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EC3E55-DB83-A18A-FDA7-BA861C7F1481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B121AD-8953-2226-4B7F-2425031DBB54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32053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292C3-FA1A-F727-4950-8427DBF1828F}"/>
              </a:ext>
            </a:extLst>
          </p:cNvPr>
          <p:cNvSpPr txBox="1"/>
          <p:nvPr/>
        </p:nvSpPr>
        <p:spPr>
          <a:xfrm>
            <a:off x="576409" y="1518598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19 cars</a:t>
            </a:r>
            <a:r>
              <a:rPr lang="en-US" sz="3600" dirty="0"/>
              <a:t> in one car park.</a:t>
            </a:r>
            <a:br>
              <a:rPr lang="en-US" sz="3600" dirty="0"/>
            </a:br>
            <a:r>
              <a:rPr lang="en-US" sz="3600" dirty="0"/>
              <a:t>There are </a:t>
            </a:r>
            <a:r>
              <a:rPr lang="en-US" sz="3600" b="1" dirty="0"/>
              <a:t>19 cars</a:t>
            </a:r>
            <a:r>
              <a:rPr lang="en-US" sz="3600" dirty="0"/>
              <a:t> in another car park.</a:t>
            </a:r>
            <a:br>
              <a:rPr lang="en-US" sz="3600" dirty="0"/>
            </a:br>
            <a:r>
              <a:rPr lang="en-US" sz="3600" dirty="0"/>
              <a:t>How many cars are there altogether?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5DA196-6999-A219-C756-C29423BABB59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F98DE0B-B1D4-1063-BC8F-8C8E452FDD47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59FD865-671F-89EE-F239-1739F55BB561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C96DCEA-05D2-072B-C611-BDD7B6E3B166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631800" cy="992581"/>
                <a:chOff x="2576052" y="5597009"/>
                <a:chExt cx="3631800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AB54A53-7D6F-9541-B526-38CF5588590E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98D5962-C130-2E10-E0A4-943B43B88084}"/>
                    </a:ext>
                  </a:extLst>
                </p:cNvPr>
                <p:cNvSpPr/>
                <p:nvPr/>
              </p:nvSpPr>
              <p:spPr>
                <a:xfrm>
                  <a:off x="3006823" y="5597011"/>
                  <a:ext cx="1134406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19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B16F406-6DB4-1574-DBA6-E394AFEF4CBB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1134406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19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38C1146-8BB7-3CFD-7337-CC581B9CE376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75B335-B377-F734-1418-48570D0984A3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15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A594EB-0B25-FB88-ED97-19B8C7C11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7A996D-4C1D-E8E3-F199-FA622D414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1B0A72-EB24-65ED-7E16-7BEE668C3EE9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3BE54E2-E4CC-1C73-67E2-6B2C7036C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C2143C19-C626-71CA-816D-F7E0EC5B3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19985B-925C-6648-4F49-DFC0C1E38C1B}"/>
              </a:ext>
            </a:extLst>
          </p:cNvPr>
          <p:cNvSpPr txBox="1"/>
          <p:nvPr/>
        </p:nvSpPr>
        <p:spPr>
          <a:xfrm>
            <a:off x="576409" y="1518598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18 ducks</a:t>
            </a:r>
            <a:r>
              <a:rPr lang="en-US" sz="3600" dirty="0"/>
              <a:t> in one pond.</a:t>
            </a:r>
            <a:br>
              <a:rPr lang="en-US" sz="3600" dirty="0"/>
            </a:br>
            <a:r>
              <a:rPr lang="en-US" sz="3600" dirty="0"/>
              <a:t>There are </a:t>
            </a:r>
            <a:r>
              <a:rPr lang="en-US" sz="3600" b="1" dirty="0"/>
              <a:t>18 ducks</a:t>
            </a:r>
            <a:r>
              <a:rPr lang="en-US" sz="3600" dirty="0"/>
              <a:t> in another pond.</a:t>
            </a:r>
            <a:br>
              <a:rPr lang="en-US" sz="3600" dirty="0"/>
            </a:br>
            <a:r>
              <a:rPr lang="en-US" sz="3600" dirty="0"/>
              <a:t>How many ducks are there altogether?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03773B-FB22-4343-F611-4F87B0A798E3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95878D-38AA-51E1-3CA1-388109B2C11B}"/>
                </a:ext>
              </a:extLst>
            </p:cNvPr>
            <p:cNvGrpSpPr/>
            <p:nvPr/>
          </p:nvGrpSpPr>
          <p:grpSpPr>
            <a:xfrm>
              <a:off x="2852577" y="5572054"/>
              <a:ext cx="3991896" cy="992579"/>
              <a:chOff x="2576052" y="5597011"/>
              <a:chExt cx="3991896" cy="992579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FE35C68-DE66-37B9-79D4-5AFFAD343E65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965684F-B822-6AD7-2236-171745EC0153}"/>
                  </a:ext>
                </a:extLst>
              </p:cNvPr>
              <p:cNvGrpSpPr/>
              <p:nvPr/>
            </p:nvGrpSpPr>
            <p:grpSpPr>
              <a:xfrm>
                <a:off x="2576052" y="5597011"/>
                <a:ext cx="3556212" cy="992579"/>
                <a:chOff x="2576052" y="5597011"/>
                <a:chExt cx="3556212" cy="992579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473FC4D-558B-F557-0640-C4895F03DBC1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6D82E13-E8D2-4A9B-5EF9-51D9771E936A}"/>
                    </a:ext>
                  </a:extLst>
                </p:cNvPr>
                <p:cNvSpPr/>
                <p:nvPr/>
              </p:nvSpPr>
              <p:spPr>
                <a:xfrm>
                  <a:off x="2950302" y="5597011"/>
                  <a:ext cx="1134406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18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C9E6318-3EFD-9ADB-1491-83F81339A5C5}"/>
                    </a:ext>
                  </a:extLst>
                </p:cNvPr>
                <p:cNvSpPr/>
                <p:nvPr/>
              </p:nvSpPr>
              <p:spPr>
                <a:xfrm>
                  <a:off x="4997858" y="5597011"/>
                  <a:ext cx="1134406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18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E7CEF4C-580F-54E6-485B-2103E78731DF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F42A64-8BF8-3464-A191-0356DAEB931D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56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549</TotalTime>
  <Words>219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42</cp:revision>
  <dcterms:created xsi:type="dcterms:W3CDTF">2013-01-27T09:14:16Z</dcterms:created>
  <dcterms:modified xsi:type="dcterms:W3CDTF">2026-03-05T12:10:56Z</dcterms:modified>
  <cp:category/>
</cp:coreProperties>
</file>