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320" r:id="rId4"/>
    <p:sldId id="268" r:id="rId5"/>
    <p:sldId id="327" r:id="rId6"/>
    <p:sldId id="27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4948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972810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10 -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201" y="2836733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F2E2D-1EE4-38A8-B9A2-86965CCE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948C1CB-4C78-3890-5161-A37AB9FF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10B6D-DD8C-FEDF-94FE-FF8C4BCB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89" y="411726"/>
            <a:ext cx="6034548" cy="60345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951659-D487-1117-4BCA-641FEE72D833}"/>
              </a:ext>
            </a:extLst>
          </p:cNvPr>
          <p:cNvGrpSpPr/>
          <p:nvPr/>
        </p:nvGrpSpPr>
        <p:grpSpPr>
          <a:xfrm>
            <a:off x="2930015" y="5237436"/>
            <a:ext cx="3991896" cy="992581"/>
            <a:chOff x="2576052" y="5597009"/>
            <a:chExt cx="3991896" cy="9925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AE9224-D63D-4A18-590D-05AC14855376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75F1D-160F-D340-86A2-3E8269677980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D4D9781-7834-652C-CD23-F90C3813D652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16CB4D-79D2-0AAE-2A4B-A25D9AFDAA58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5391ED-E710-3EB1-F9AB-03CF016060BE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308DBE7-2491-445B-B1E4-85CBD172CEF5}"/>
              </a:ext>
            </a:extLst>
          </p:cNvPr>
          <p:cNvSpPr/>
          <p:nvPr/>
        </p:nvSpPr>
        <p:spPr>
          <a:xfrm>
            <a:off x="4517924" y="2470830"/>
            <a:ext cx="81607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03CEB-C385-06F5-0F4E-C912C9A3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00B34-95FE-45BB-343D-873AD15B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4" y="313066"/>
            <a:ext cx="6410632" cy="64106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18D53B0-AA58-4E1F-A6BE-E288414ADF77}"/>
              </a:ext>
            </a:extLst>
          </p:cNvPr>
          <p:cNvGrpSpPr/>
          <p:nvPr/>
        </p:nvGrpSpPr>
        <p:grpSpPr>
          <a:xfrm>
            <a:off x="2753030" y="5203718"/>
            <a:ext cx="3991896" cy="992581"/>
            <a:chOff x="2576052" y="5597009"/>
            <a:chExt cx="3991896" cy="99258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A9B41D-CC14-4A20-6C83-1DF5A75B0F61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4B2C4E-0563-AA4D-0C92-67A26E259E46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A308BAD-6872-EB22-F99E-9FC6430DE8DF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E96487-142C-B63E-57F0-C65D6D371D4F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3F5BC4-5DB7-FE5F-69B5-24C4F0B5A781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5F5B8B7-0BFA-A302-72FA-C12ED6D258D4}"/>
              </a:ext>
            </a:extLst>
          </p:cNvPr>
          <p:cNvSpPr/>
          <p:nvPr/>
        </p:nvSpPr>
        <p:spPr>
          <a:xfrm>
            <a:off x="4340940" y="2679286"/>
            <a:ext cx="81607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AE60D-9227-543C-64CC-8484F1D3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82526-18D4-C612-DCE7-A9832F79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7E506-9D91-1977-6FE5-C53034C5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F30A6-4599-578A-ED63-2765747FE75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5 books</a:t>
            </a:r>
            <a:r>
              <a:rPr lang="en-US" sz="2800" dirty="0"/>
              <a:t> on one shelf.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5 books</a:t>
            </a:r>
            <a:r>
              <a:rPr lang="en-US" sz="2800" dirty="0"/>
              <a:t> on another shelf.</a:t>
            </a:r>
            <a:br>
              <a:rPr lang="en-US" sz="2800" dirty="0"/>
            </a:br>
            <a:r>
              <a:rPr lang="en-US" sz="2800" dirty="0"/>
              <a:t>How many books are there in total?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8FFD77-0625-D805-0E4F-CD23AAE88E86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4620C1-5CD5-850E-9E23-5D43E264B97D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834822-87DB-5670-94C5-6B13CE257930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22B983-8F63-BED4-A118-FFF10F23226F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6BE0C7-04DB-F776-BA79-C60940B0CF80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3CC158-802D-86C7-D9F2-F85D3752A26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67F54214-FB99-04DE-621F-A0B6539C5B90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7763BD-1B88-72C3-7272-CDC77246068E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C2E543-3090-C627-DEED-5EA0A7F09DC3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253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7 ladybirds</a:t>
            </a:r>
            <a:r>
              <a:rPr lang="en-US" sz="3600" dirty="0"/>
              <a:t> on one leaf.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7 ladybirds</a:t>
            </a:r>
            <a:r>
              <a:rPr lang="en-US" sz="3600" dirty="0"/>
              <a:t> on another leaf.</a:t>
            </a:r>
            <a:br>
              <a:rPr lang="en-US" sz="3600" dirty="0"/>
            </a:br>
            <a:r>
              <a:rPr lang="en-US" sz="3600" dirty="0"/>
              <a:t>How many ladybirds are there altogether?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71405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in total?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171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2026-02-27T11:57:06Z</dcterms:modified>
  <cp:category/>
</cp:coreProperties>
</file>