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43" r:id="rId3"/>
    <p:sldId id="326" r:id="rId4"/>
    <p:sldId id="320" r:id="rId5"/>
    <p:sldId id="33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6928" y="351329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1274659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6568" y="2511836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14297" y="136588"/>
            <a:ext cx="4674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is 22</a:t>
            </a:r>
            <a:br>
              <a:rPr lang="en-US" sz="3600" b="1" dirty="0"/>
            </a:br>
            <a:r>
              <a:rPr lang="en-US" sz="3600" b="1" dirty="0"/>
              <a:t>Double 12 is 24</a:t>
            </a:r>
            <a:br>
              <a:rPr lang="en-US" sz="3600" b="1" dirty="0"/>
            </a:br>
            <a:r>
              <a:rPr lang="en-US" sz="3600" b="1" dirty="0"/>
              <a:t>Double 13 is 26</a:t>
            </a:r>
            <a:br>
              <a:rPr lang="en-US" sz="3600" b="1" dirty="0"/>
            </a:br>
            <a:r>
              <a:rPr lang="en-US" sz="3600" b="1" dirty="0"/>
              <a:t>Double 14 is 28</a:t>
            </a:r>
            <a:br>
              <a:rPr lang="en-US" sz="3600" b="1" dirty="0"/>
            </a:br>
            <a:r>
              <a:rPr lang="en-US" sz="3600" b="1" dirty="0"/>
              <a:t>Double 15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618507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618507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618507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618507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618507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16 is 32</a:t>
            </a:r>
            <a:br>
              <a:rPr lang="en-US" sz="3600" b="1" dirty="0"/>
            </a:br>
            <a:r>
              <a:rPr lang="en-US" sz="3600" b="1" dirty="0"/>
              <a:t>Double 17 is 34</a:t>
            </a:r>
            <a:br>
              <a:rPr lang="en-US" sz="3600" b="1" dirty="0"/>
            </a:br>
            <a:r>
              <a:rPr lang="en-US" sz="3600" b="1" dirty="0"/>
              <a:t>Double 18 is 36</a:t>
            </a:r>
            <a:br>
              <a:rPr lang="en-US" sz="3600" b="1" dirty="0"/>
            </a:br>
            <a:r>
              <a:rPr lang="en-US" sz="3600" b="1" dirty="0"/>
              <a:t>Double 19 is 38</a:t>
            </a:r>
            <a:br>
              <a:rPr lang="en-US" sz="3600" b="1" dirty="0"/>
            </a:br>
            <a:r>
              <a:rPr lang="en-US" sz="3600" b="1" dirty="0"/>
              <a:t>Double 20 is 40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193281" y="22986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193281" y="30907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193281" y="392921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193281" y="476771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193281" y="558773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819054" y="136588"/>
            <a:ext cx="3864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Say </a:t>
            </a:r>
          </a:p>
          <a:p>
            <a:pPr algn="ctr"/>
            <a:r>
              <a:rPr lang="en-US" sz="5400" dirty="0"/>
              <a:t>Our Halves!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   Halve 12 is 6</a:t>
            </a:r>
            <a:br>
              <a:rPr lang="en-US" sz="3600" b="1" dirty="0"/>
            </a:br>
            <a:r>
              <a:rPr lang="en-US" sz="3600" b="1" dirty="0"/>
              <a:t>   Halve 14 is 7</a:t>
            </a:r>
            <a:br>
              <a:rPr lang="en-US" sz="3600" b="1" dirty="0"/>
            </a:br>
            <a:r>
              <a:rPr lang="en-US" sz="3600" b="1" dirty="0"/>
              <a:t>   Halve 16 is 8</a:t>
            </a:r>
            <a:br>
              <a:rPr lang="en-US" sz="3600" b="1" dirty="0"/>
            </a:br>
            <a:r>
              <a:rPr lang="en-US" sz="3600" b="1" dirty="0"/>
              <a:t>   Halve 18 is 9</a:t>
            </a:r>
            <a:br>
              <a:rPr lang="en-US" sz="3600" b="1" dirty="0"/>
            </a:br>
            <a:r>
              <a:rPr lang="en-US" sz="3600" b="1" dirty="0"/>
              <a:t>   Halve 20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681003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681003" y="304363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681003" y="391004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681003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681003" y="5576368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877548" y="169508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40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508807" y="9609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572000" y="1657661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15D0D-5ABB-2F4D-8B86-D75FCC25CA92}"/>
              </a:ext>
            </a:extLst>
          </p:cNvPr>
          <p:cNvSpPr txBox="1"/>
          <p:nvPr/>
        </p:nvSpPr>
        <p:spPr>
          <a:xfrm>
            <a:off x="877548" y="269387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32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1C9979-294C-A4B7-047E-49F173563234}"/>
              </a:ext>
            </a:extLst>
          </p:cNvPr>
          <p:cNvSpPr/>
          <p:nvPr/>
        </p:nvSpPr>
        <p:spPr>
          <a:xfrm>
            <a:off x="4572000" y="2656446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1E045-8089-349A-4596-E3757D43F849}"/>
              </a:ext>
            </a:extLst>
          </p:cNvPr>
          <p:cNvSpPr txBox="1"/>
          <p:nvPr/>
        </p:nvSpPr>
        <p:spPr>
          <a:xfrm>
            <a:off x="877548" y="367201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36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77EE4-EF8E-9F15-39BA-601232E67595}"/>
              </a:ext>
            </a:extLst>
          </p:cNvPr>
          <p:cNvSpPr/>
          <p:nvPr/>
        </p:nvSpPr>
        <p:spPr>
          <a:xfrm>
            <a:off x="4572000" y="3634590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77BFC8-853C-4420-91E9-1562CCE3D2DB}"/>
              </a:ext>
            </a:extLst>
          </p:cNvPr>
          <p:cNvSpPr txBox="1"/>
          <p:nvPr/>
        </p:nvSpPr>
        <p:spPr>
          <a:xfrm>
            <a:off x="877548" y="463490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34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4C42A4-243B-CC8A-0671-5FAF0632EEA7}"/>
              </a:ext>
            </a:extLst>
          </p:cNvPr>
          <p:cNvSpPr/>
          <p:nvPr/>
        </p:nvSpPr>
        <p:spPr>
          <a:xfrm>
            <a:off x="4572000" y="4664406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3B56EF-CD2C-AA82-D8BC-4EF38396D8F4}"/>
              </a:ext>
            </a:extLst>
          </p:cNvPr>
          <p:cNvSpPr txBox="1"/>
          <p:nvPr/>
        </p:nvSpPr>
        <p:spPr>
          <a:xfrm>
            <a:off x="877548" y="564894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38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3FA1C3-09BC-C39E-12C9-E455B150A911}"/>
              </a:ext>
            </a:extLst>
          </p:cNvPr>
          <p:cNvSpPr/>
          <p:nvPr/>
        </p:nvSpPr>
        <p:spPr>
          <a:xfrm>
            <a:off x="4572000" y="5611519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1241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Halve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183708" y="155641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Halve 16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Halve 20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Halve 14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Halve 18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183708" y="251807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183708" y="3428380"/>
            <a:ext cx="8238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5183708" y="448876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183708" y="551262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</TotalTime>
  <Words>177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46</cp:revision>
  <dcterms:created xsi:type="dcterms:W3CDTF">2013-01-27T09:14:16Z</dcterms:created>
  <dcterms:modified xsi:type="dcterms:W3CDTF">2026-03-05T12:10:39Z</dcterms:modified>
  <cp:category/>
</cp:coreProperties>
</file>