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67" r:id="rId3"/>
    <p:sldId id="341" r:id="rId4"/>
    <p:sldId id="313" r:id="rId5"/>
    <p:sldId id="34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36928" y="351329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6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380729" y="1274659"/>
            <a:ext cx="6966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CC5E8A-3CCA-52A8-BDFD-4A1561E75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6568" y="2511836"/>
            <a:ext cx="3520564" cy="3209222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483429" y="634676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1984692" y="136588"/>
            <a:ext cx="55335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 to 10!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 is 2</a:t>
            </a:r>
            <a:br>
              <a:rPr lang="en-US" sz="3600" b="1" dirty="0"/>
            </a:br>
            <a:r>
              <a:rPr lang="en-US" sz="3600" b="1" dirty="0"/>
              <a:t>Double 2 is 4</a:t>
            </a:r>
            <a:br>
              <a:rPr lang="en-US" sz="3600" b="1" dirty="0"/>
            </a:br>
            <a:r>
              <a:rPr lang="en-US" sz="3600" b="1" dirty="0"/>
              <a:t>Double 3 is 6</a:t>
            </a:r>
            <a:br>
              <a:rPr lang="en-US" sz="3600" b="1" dirty="0"/>
            </a:br>
            <a:r>
              <a:rPr lang="en-US" sz="3600" b="1" dirty="0"/>
              <a:t>Double 4 is 8</a:t>
            </a:r>
            <a:br>
              <a:rPr lang="en-US" sz="3600" b="1" dirty="0"/>
            </a:br>
            <a:r>
              <a:rPr lang="en-US" sz="3600" b="1" dirty="0"/>
              <a:t>Double 5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365583" y="227983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365583" y="307188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365583" y="3910395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365583" y="474890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365583" y="5568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6 is 12</a:t>
            </a:r>
            <a:br>
              <a:rPr lang="en-US" sz="3600" b="1" dirty="0"/>
            </a:br>
            <a:r>
              <a:rPr lang="en-US" sz="3600" b="1" dirty="0"/>
              <a:t>Double 7 is 14</a:t>
            </a:r>
            <a:br>
              <a:rPr lang="en-US" sz="3600" b="1" dirty="0"/>
            </a:br>
            <a:r>
              <a:rPr lang="en-US" sz="3600" b="1" dirty="0"/>
              <a:t>Double 8 is 16</a:t>
            </a:r>
            <a:br>
              <a:rPr lang="en-US" sz="3600" b="1" dirty="0"/>
            </a:br>
            <a:r>
              <a:rPr lang="en-US" sz="3600" b="1" dirty="0"/>
              <a:t>Double 9 is 18</a:t>
            </a:r>
            <a:br>
              <a:rPr lang="en-US" sz="3600" b="1" dirty="0"/>
            </a:br>
            <a:r>
              <a:rPr lang="en-US" sz="3600" b="1" dirty="0"/>
              <a:t>Double 10 is 20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009417" y="2255807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009417" y="30478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009417" y="38863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009417" y="47248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238040" y="554488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210074" y="136588"/>
            <a:ext cx="5082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Say </a:t>
            </a:r>
          </a:p>
          <a:p>
            <a:pPr algn="ctr"/>
            <a:r>
              <a:rPr lang="en-US" sz="5400" dirty="0"/>
              <a:t>Our Halves to 10!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   Halve 2 is 1</a:t>
            </a:r>
            <a:br>
              <a:rPr lang="en-US" sz="3600" b="1" dirty="0"/>
            </a:br>
            <a:r>
              <a:rPr lang="en-US" sz="3600" b="1" dirty="0"/>
              <a:t>   Halve 4 is 2</a:t>
            </a:r>
            <a:br>
              <a:rPr lang="en-US" sz="3600" b="1" dirty="0"/>
            </a:br>
            <a:r>
              <a:rPr lang="en-US" sz="3600" b="1" dirty="0"/>
              <a:t>   Halve 6 is 3</a:t>
            </a:r>
            <a:br>
              <a:rPr lang="en-US" sz="3600" b="1" dirty="0"/>
            </a:br>
            <a:r>
              <a:rPr lang="en-US" sz="3600" b="1" dirty="0"/>
              <a:t>   Halve 8 is 4</a:t>
            </a:r>
            <a:br>
              <a:rPr lang="en-US" sz="3600" b="1" dirty="0"/>
            </a:br>
            <a:r>
              <a:rPr lang="en-US" sz="3600" b="1" dirty="0"/>
              <a:t>   Halve 10 is 5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414918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414918" y="30829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414918" y="39214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414918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695137" y="559849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2ACEBE-8FFF-BBB8-F971-84151CC8CB04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Double 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Double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0D0437-F3CA-CC06-127A-C550B80495A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Double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C584E6-3761-3F97-23ED-175279DF400C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Double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F6146F-146A-FD59-E6BD-A34EEF37827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Double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0EB64E-4064-83E6-61CA-E26F0DFFFDF5}"/>
              </a:ext>
            </a:extLst>
          </p:cNvPr>
          <p:cNvSpPr/>
          <p:nvPr/>
        </p:nvSpPr>
        <p:spPr>
          <a:xfrm>
            <a:off x="5252534" y="4482182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412AC-D5C1-3BFF-1707-B8F83AA9EA63}"/>
              </a:ext>
            </a:extLst>
          </p:cNvPr>
          <p:cNvSpPr/>
          <p:nvPr/>
        </p:nvSpPr>
        <p:spPr>
          <a:xfrm>
            <a:off x="5252534" y="5448213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5252534" y="1584092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5252534" y="2550122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3C712-CB55-E279-5BAB-4B63953BEAD5}"/>
              </a:ext>
            </a:extLst>
          </p:cNvPr>
          <p:cNvSpPr/>
          <p:nvPr/>
        </p:nvSpPr>
        <p:spPr>
          <a:xfrm>
            <a:off x="5252534" y="3516152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1E9025-BBE6-04D7-B299-2E4EC95108F6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</p:spTree>
    <p:extLst>
      <p:ext uri="{BB962C8B-B14F-4D97-AF65-F5344CB8AC3E}">
        <p14:creationId xmlns:p14="http://schemas.microsoft.com/office/powerpoint/2010/main" val="5616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Halve 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5068529" y="150728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Halve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Halve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Halve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393288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Halve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987062" y="246894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987062" y="3379246"/>
            <a:ext cx="60960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5312231" y="445379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5007431" y="5450301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581</TotalTime>
  <Words>177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45</cp:revision>
  <dcterms:created xsi:type="dcterms:W3CDTF">2013-01-27T09:14:16Z</dcterms:created>
  <dcterms:modified xsi:type="dcterms:W3CDTF">2026-03-01T09:52:29Z</dcterms:modified>
  <cp:category/>
</cp:coreProperties>
</file>