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67" r:id="rId5"/>
    <p:sldId id="265" r:id="rId6"/>
    <p:sldId id="269" r:id="rId7"/>
    <p:sldId id="270" r:id="rId8"/>
    <p:sldId id="266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822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762069" y="228210"/>
            <a:ext cx="41597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Subitise 0 to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4149" y="2762504"/>
            <a:ext cx="3481620" cy="317372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930" y="63732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8584E-911E-FD38-DBA4-BB476687E8A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12FD49F-D520-60DB-479D-3EC5E99B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1CE34A1-260F-63D1-0D73-57D5A242B765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42F3B97-3436-E43B-13E5-F839963E1E42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FEA5A3B5-099F-B9B6-814C-797AAB047CE2}"/>
                </a:ext>
              </a:extLst>
            </p:cNvPr>
            <p:cNvSpPr/>
            <p:nvPr/>
          </p:nvSpPr>
          <p:spPr>
            <a:xfrm>
              <a:off x="3124698" y="218585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FD98C3DE-36B4-1ADD-242D-EDF997D0B17E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61DC9E22-6BFA-45E4-1E2B-9B9F3A18C31D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0709DD0B-3AC6-6A67-0573-D480D4529FDB}"/>
                </a:ext>
              </a:extLst>
            </p:cNvPr>
            <p:cNvSpPr/>
            <p:nvPr/>
          </p:nvSpPr>
          <p:spPr>
            <a:xfrm>
              <a:off x="5586549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DA0F7C9A-12C9-E497-E2C0-662CC51B0EF5}"/>
                </a:ext>
              </a:extLst>
            </p:cNvPr>
            <p:cNvSpPr/>
            <p:nvPr/>
          </p:nvSpPr>
          <p:spPr>
            <a:xfrm>
              <a:off x="4333920" y="3180035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996150F-FD63-B85C-387A-118B9FADFBEE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B03E24-05DE-4C02-33FE-35B02E8007BA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0B1C4F-C321-FACF-0E5B-34C3FA8292E1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310163-174D-D45E-E035-3402F3125F67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82EE70-A0E8-8D4F-CD38-387CA641328D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3F3407-0297-D6E7-6EC9-0AEB68B28CA6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D35564-880D-E128-B592-32C4CFCCBCED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9187408A-E040-8F5A-0871-C9B39C53C214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4B84F00-73EF-222B-BB72-E693F91570C2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64B9148-F6C7-36A2-4E75-4035252D6618}"/>
                </a:ext>
              </a:extLst>
            </p:cNvPr>
            <p:cNvSpPr/>
            <p:nvPr/>
          </p:nvSpPr>
          <p:spPr>
            <a:xfrm>
              <a:off x="4333920" y="3180035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C76448-3521-3D73-356C-36CFEE8A802C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B15867-ABC3-3C12-92AD-D96DDE7A4B8B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839411A9-2CC4-E2C4-DC57-0AFD247574B1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8EE8D93-645B-D29F-32D6-8C60F6447DF1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B71AAE-BFC2-A51E-98F5-B16D393C4478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0832D6B-85D9-D710-B75E-8D3D7EEDC83B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A90449A5-2504-08FE-3AE2-A4CA9674E806}"/>
                </a:ext>
              </a:extLst>
            </p:cNvPr>
            <p:cNvSpPr/>
            <p:nvPr/>
          </p:nvSpPr>
          <p:spPr>
            <a:xfrm>
              <a:off x="3124698" y="218585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BCED18E5-E5D1-8BC5-1DBD-2C4C0C8BE60F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898CDFF6-33E8-7ADA-C0E0-1EC968F5CBA3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22ACB3D5-4DD1-835F-986B-DA1AED7F263C}"/>
                </a:ext>
              </a:extLst>
            </p:cNvPr>
            <p:cNvSpPr/>
            <p:nvPr/>
          </p:nvSpPr>
          <p:spPr>
            <a:xfrm>
              <a:off x="5586549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CBA594-9588-3844-C980-E9BC286A0091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257D519-7F8C-6F75-CCDA-5D15A8313841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1B9D7740-37D6-9C27-8F2E-595797E1432C}"/>
                </a:ext>
              </a:extLst>
            </p:cNvPr>
            <p:cNvSpPr/>
            <p:nvPr/>
          </p:nvSpPr>
          <p:spPr>
            <a:xfrm>
              <a:off x="4333920" y="3180035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F9FB8E-BF1B-020F-9113-4D865826326F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D515AF-78A3-A75C-CBA3-7A633246E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589" y="1682869"/>
            <a:ext cx="1915886" cy="19158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D3BCEFC-CFCD-DA17-189A-32D29283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589" y="2960945"/>
            <a:ext cx="1915886" cy="1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E45C9-BF9D-95C3-2B64-1704C303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510068-BD27-AECE-E0DE-789AD000E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3F9AF-D4D7-4B71-96B2-94EE44F3435D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195AC07-D7F6-94C4-C3E5-D98AD66D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0177C4-2C0E-508D-D9F2-48A1F97F97F1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D75E5D-8B46-372E-7E8F-0FA235B8AF9D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6853F-1727-C72A-3E20-144CAC7661A3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23B9A-D6FC-9454-4CD1-1944EFECF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378" y="1531391"/>
            <a:ext cx="1619250" cy="2428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FA07E8-4F1D-CA6B-B364-7C5134295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95" y="1551733"/>
            <a:ext cx="1619250" cy="2428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CF4CA-1269-9EB3-4DAB-5DFCCA78F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198" y="2628916"/>
            <a:ext cx="1619250" cy="2428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DEB2E3-FC0F-6253-9613-36C303737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215" y="2649258"/>
            <a:ext cx="1619250" cy="24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4ED05-8C5C-0648-256D-0E0EEC48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8F40D4-6E11-F1A0-3635-D1844366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C4495-1D83-85A5-ED84-1A2C31BB189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08D945B-051C-CDA5-B7B3-E1FE62E5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0B870-28B2-35D8-8B3E-559E33E73BD5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6C750-2877-C0F2-5A83-A01DFC02F177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8658B-6747-14E2-8643-85DFB1F6765E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C3E8A-4985-31FF-615A-7241712F0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045" y="1898499"/>
            <a:ext cx="2978332" cy="29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DD48F-6983-4DD9-90D2-6602A989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94B421A-659A-FF0E-0FFA-7F33B6BD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E88A5-1696-562C-85A7-069DB48553C2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F129FE8-D966-E030-65D0-AB168CA9C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EAC18D-01DE-D8BA-50C2-AB218FCC9C4C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EF1E7-CCA5-2A86-6F28-90F86944A7E2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6B4373-837F-8A86-00D6-7CAA43F060B9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E3BB9F-78E0-3457-F0B6-D6FDE1FBC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04" y="1339773"/>
            <a:ext cx="1741714" cy="26125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A5DA0-C1B0-883D-B0EE-829B14DA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75" y="1339773"/>
            <a:ext cx="1741714" cy="2612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60898-450C-B6F2-9F8D-2202D0692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646" y="1339773"/>
            <a:ext cx="1741714" cy="261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4BAC0-9954-E674-0C89-9B6846A78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582" y="2501069"/>
            <a:ext cx="1741714" cy="2612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DDA8-C94A-B1BF-3EB5-870D3BAC7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388" y="2501069"/>
            <a:ext cx="1741714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7C13E-CB2E-16AB-E584-3F8A4C2C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138E71-AECC-7ADA-5097-8FE226B5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052F60-6A73-0A2A-0DBA-45779BDA0BB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A5D769D-7C6E-E653-6A2A-98A4A302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66E6BC-EB38-5A5B-4E60-C4CDD4AF0FFB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9DFF48-779F-9267-FF8A-525E37DC8BA4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ACBF7-27EB-3FD4-843B-0B57F6B3E01C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</p:spTree>
    <p:extLst>
      <p:ext uri="{BB962C8B-B14F-4D97-AF65-F5344CB8AC3E}">
        <p14:creationId xmlns:p14="http://schemas.microsoft.com/office/powerpoint/2010/main" val="240676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E2F0E-617D-379C-CF98-9D60CC77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A0855E9-8D65-859B-D162-9FCFF553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0112B-24CD-E3F5-E367-D7CBF0C8787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B16DB32-1B91-D40A-C2E2-0F831219A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DB3F64-6C37-648C-94E6-426582368C75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8F703-042B-9619-B428-7C60A0584C1F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47148-9C75-36CE-978B-30ABD2FE1292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B924A7-1A60-CDB5-9B72-24EC1B357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988" y="1106186"/>
            <a:ext cx="3339774" cy="50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41749" y="4157214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9042DA-1AA1-8D5E-8310-8D8E26308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940" y="2169039"/>
            <a:ext cx="1985118" cy="180956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B6E3A80-2CC6-6206-37A1-CAD48DB7DE5D}"/>
              </a:ext>
            </a:extLst>
          </p:cNvPr>
          <p:cNvSpPr/>
          <p:nvPr/>
        </p:nvSpPr>
        <p:spPr>
          <a:xfrm>
            <a:off x="2025038" y="1631435"/>
            <a:ext cx="6851960" cy="1569660"/>
          </a:xfrm>
          <a:prstGeom prst="wedgeRoundRectCallout">
            <a:avLst>
              <a:gd name="adj1" fmla="val -61123"/>
              <a:gd name="adj2" fmla="val 4863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118882" y="1693996"/>
            <a:ext cx="877529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If you see 4 dots, </a:t>
            </a:r>
          </a:p>
          <a:p>
            <a:pPr algn="ctr"/>
            <a:r>
              <a:rPr lang="en-US" sz="4000" dirty="0"/>
              <a:t>you must always count </a:t>
            </a:r>
            <a:r>
              <a:rPr lang="en-US" sz="3200" dirty="0"/>
              <a:t>from</a:t>
            </a:r>
            <a:r>
              <a:rPr lang="en-US" sz="4000" dirty="0"/>
              <a:t> 1.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387</TotalTime>
  <Words>117</Words>
  <Application>Microsoft Office PowerPoint</Application>
  <PresentationFormat>On-screen Show (4:3)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26</cp:revision>
  <dcterms:created xsi:type="dcterms:W3CDTF">2013-01-27T09:14:16Z</dcterms:created>
  <dcterms:modified xsi:type="dcterms:W3CDTF">2026-04-16T09:28:58Z</dcterms:modified>
  <cp:category/>
</cp:coreProperties>
</file>