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66" r:id="rId3"/>
    <p:sldId id="268" r:id="rId4"/>
    <p:sldId id="267" r:id="rId5"/>
    <p:sldId id="269" r:id="rId6"/>
    <p:sldId id="271" r:id="rId7"/>
    <p:sldId id="270" r:id="rId8"/>
    <p:sldId id="272" r:id="rId9"/>
    <p:sldId id="273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1020" y="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209BDD6-A1E0-990C-ACA3-5B079940DC2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57518" y="1800856"/>
            <a:ext cx="3628963" cy="3830571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602360" y="6322005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AD9B8F-C078-BFF3-535B-E27B841A1D80}"/>
              </a:ext>
            </a:extLst>
          </p:cNvPr>
          <p:cNvSpPr/>
          <p:nvPr/>
        </p:nvSpPr>
        <p:spPr>
          <a:xfrm>
            <a:off x="2762069" y="228210"/>
            <a:ext cx="415979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2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Subitise 0 to 5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98584E-911E-FD38-DBA4-BB476687E8AC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can you see?</a:t>
            </a:r>
          </a:p>
        </p:txBody>
      </p:sp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512FD49F-D520-60DB-479D-3EC5E99B9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13" y="137783"/>
            <a:ext cx="1202400" cy="120199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51CE34A1-260F-63D1-0D73-57D5A242B765}"/>
              </a:ext>
            </a:extLst>
          </p:cNvPr>
          <p:cNvGrpSpPr/>
          <p:nvPr/>
        </p:nvGrpSpPr>
        <p:grpSpPr>
          <a:xfrm>
            <a:off x="3197606" y="1723553"/>
            <a:ext cx="3709852" cy="3056708"/>
            <a:chOff x="2838994" y="2011681"/>
            <a:chExt cx="3709852" cy="305670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42F3B97-3436-E43B-13E5-F839963E1E42}"/>
                </a:ext>
              </a:extLst>
            </p:cNvPr>
            <p:cNvSpPr/>
            <p:nvPr/>
          </p:nvSpPr>
          <p:spPr>
            <a:xfrm>
              <a:off x="2838994" y="2011681"/>
              <a:ext cx="3709852" cy="3056708"/>
            </a:xfrm>
            <a:prstGeom prst="roundRect">
              <a:avLst/>
            </a:prstGeom>
            <a:noFill/>
            <a:ln w="762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Flowchart: Connector 4">
              <a:extLst>
                <a:ext uri="{FF2B5EF4-FFF2-40B4-BE49-F238E27FC236}">
                  <a16:creationId xmlns:a16="http://schemas.microsoft.com/office/drawing/2014/main" id="{FEA5A3B5-099F-B9B6-814C-797AAB047CE2}"/>
                </a:ext>
              </a:extLst>
            </p:cNvPr>
            <p:cNvSpPr/>
            <p:nvPr/>
          </p:nvSpPr>
          <p:spPr>
            <a:xfrm>
              <a:off x="3124698" y="2185851"/>
              <a:ext cx="720000" cy="7200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Flowchart: Connector 5">
              <a:extLst>
                <a:ext uri="{FF2B5EF4-FFF2-40B4-BE49-F238E27FC236}">
                  <a16:creationId xmlns:a16="http://schemas.microsoft.com/office/drawing/2014/main" id="{FD98C3DE-36B4-1ADD-242D-EDF997D0B17E}"/>
                </a:ext>
              </a:extLst>
            </p:cNvPr>
            <p:cNvSpPr/>
            <p:nvPr/>
          </p:nvSpPr>
          <p:spPr>
            <a:xfrm>
              <a:off x="5586549" y="2180091"/>
              <a:ext cx="720000" cy="7200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61DC9E22-6BFA-45E4-1E2B-9B9F3A18C31D}"/>
                </a:ext>
              </a:extLst>
            </p:cNvPr>
            <p:cNvSpPr/>
            <p:nvPr/>
          </p:nvSpPr>
          <p:spPr>
            <a:xfrm>
              <a:off x="3132772" y="4109039"/>
              <a:ext cx="720000" cy="7200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Flowchart: Connector 7">
              <a:extLst>
                <a:ext uri="{FF2B5EF4-FFF2-40B4-BE49-F238E27FC236}">
                  <a16:creationId xmlns:a16="http://schemas.microsoft.com/office/drawing/2014/main" id="{0709DD0B-3AC6-6A67-0573-D480D4529FDB}"/>
                </a:ext>
              </a:extLst>
            </p:cNvPr>
            <p:cNvSpPr/>
            <p:nvPr/>
          </p:nvSpPr>
          <p:spPr>
            <a:xfrm>
              <a:off x="5586549" y="4109039"/>
              <a:ext cx="720000" cy="7200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DA0F7C9A-12C9-E497-E2C0-662CC51B0EF5}"/>
                </a:ext>
              </a:extLst>
            </p:cNvPr>
            <p:cNvSpPr/>
            <p:nvPr/>
          </p:nvSpPr>
          <p:spPr>
            <a:xfrm>
              <a:off x="4333920" y="3180035"/>
              <a:ext cx="720000" cy="7200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2996150F-FD63-B85C-387A-118B9FADFBEE}"/>
              </a:ext>
            </a:extLst>
          </p:cNvPr>
          <p:cNvSpPr/>
          <p:nvPr/>
        </p:nvSpPr>
        <p:spPr>
          <a:xfrm>
            <a:off x="4572000" y="5451641"/>
            <a:ext cx="957943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B03E24-05DE-4C02-33FE-35B02E8007BA}"/>
              </a:ext>
            </a:extLst>
          </p:cNvPr>
          <p:cNvSpPr/>
          <p:nvPr/>
        </p:nvSpPr>
        <p:spPr>
          <a:xfrm>
            <a:off x="4572000" y="5451641"/>
            <a:ext cx="957943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0B1C4F-C321-FACF-0E5B-34C3FA8292E1}"/>
              </a:ext>
            </a:extLst>
          </p:cNvPr>
          <p:cNvSpPr/>
          <p:nvPr/>
        </p:nvSpPr>
        <p:spPr>
          <a:xfrm>
            <a:off x="4572000" y="5451641"/>
            <a:ext cx="957943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310163-174D-D45E-E035-3402F3125F67}"/>
              </a:ext>
            </a:extLst>
          </p:cNvPr>
          <p:cNvSpPr/>
          <p:nvPr/>
        </p:nvSpPr>
        <p:spPr>
          <a:xfrm>
            <a:off x="4572000" y="5451641"/>
            <a:ext cx="957943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82EE70-A0E8-8D4F-CD38-387CA641328D}"/>
              </a:ext>
            </a:extLst>
          </p:cNvPr>
          <p:cNvSpPr/>
          <p:nvPr/>
        </p:nvSpPr>
        <p:spPr>
          <a:xfrm>
            <a:off x="4572000" y="5451641"/>
            <a:ext cx="957943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83F3407-0297-D6E7-6EC9-0AEB68B28CA6}"/>
              </a:ext>
            </a:extLst>
          </p:cNvPr>
          <p:cNvGrpSpPr/>
          <p:nvPr/>
        </p:nvGrpSpPr>
        <p:grpSpPr>
          <a:xfrm>
            <a:off x="3197606" y="1723553"/>
            <a:ext cx="3709852" cy="3056708"/>
            <a:chOff x="2838994" y="2011681"/>
            <a:chExt cx="3709852" cy="305670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2D35564-880D-E128-B592-32C4CFCCBCED}"/>
                </a:ext>
              </a:extLst>
            </p:cNvPr>
            <p:cNvSpPr/>
            <p:nvPr/>
          </p:nvSpPr>
          <p:spPr>
            <a:xfrm>
              <a:off x="2838994" y="2011681"/>
              <a:ext cx="3709852" cy="3056708"/>
            </a:xfrm>
            <a:prstGeom prst="roundRect">
              <a:avLst/>
            </a:prstGeom>
            <a:noFill/>
            <a:ln w="762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Flowchart: Connector 17">
              <a:extLst>
                <a:ext uri="{FF2B5EF4-FFF2-40B4-BE49-F238E27FC236}">
                  <a16:creationId xmlns:a16="http://schemas.microsoft.com/office/drawing/2014/main" id="{9187408A-E040-8F5A-0871-C9B39C53C214}"/>
                </a:ext>
              </a:extLst>
            </p:cNvPr>
            <p:cNvSpPr/>
            <p:nvPr/>
          </p:nvSpPr>
          <p:spPr>
            <a:xfrm>
              <a:off x="5586549" y="2180091"/>
              <a:ext cx="720000" cy="7200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Flowchart: Connector 18">
              <a:extLst>
                <a:ext uri="{FF2B5EF4-FFF2-40B4-BE49-F238E27FC236}">
                  <a16:creationId xmlns:a16="http://schemas.microsoft.com/office/drawing/2014/main" id="{84B84F00-73EF-222B-BB72-E693F91570C2}"/>
                </a:ext>
              </a:extLst>
            </p:cNvPr>
            <p:cNvSpPr/>
            <p:nvPr/>
          </p:nvSpPr>
          <p:spPr>
            <a:xfrm>
              <a:off x="3132772" y="4109039"/>
              <a:ext cx="720000" cy="7200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F64B9148-F6C7-36A2-4E75-4035252D6618}"/>
                </a:ext>
              </a:extLst>
            </p:cNvPr>
            <p:cNvSpPr/>
            <p:nvPr/>
          </p:nvSpPr>
          <p:spPr>
            <a:xfrm>
              <a:off x="4333920" y="3180035"/>
              <a:ext cx="720000" cy="7200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7C76448-3521-3D73-356C-36CFEE8A802C}"/>
              </a:ext>
            </a:extLst>
          </p:cNvPr>
          <p:cNvGrpSpPr/>
          <p:nvPr/>
        </p:nvGrpSpPr>
        <p:grpSpPr>
          <a:xfrm>
            <a:off x="3197606" y="1723553"/>
            <a:ext cx="3709852" cy="3056708"/>
            <a:chOff x="2838994" y="2011681"/>
            <a:chExt cx="3709852" cy="305670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2B15867-ABC3-3C12-92AD-D96DDE7A4B8B}"/>
                </a:ext>
              </a:extLst>
            </p:cNvPr>
            <p:cNvSpPr/>
            <p:nvPr/>
          </p:nvSpPr>
          <p:spPr>
            <a:xfrm>
              <a:off x="2838994" y="2011681"/>
              <a:ext cx="3709852" cy="3056708"/>
            </a:xfrm>
            <a:prstGeom prst="roundRect">
              <a:avLst/>
            </a:prstGeom>
            <a:noFill/>
            <a:ln w="762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839411A9-2CC4-E2C4-DC57-0AFD247574B1}"/>
                </a:ext>
              </a:extLst>
            </p:cNvPr>
            <p:cNvSpPr/>
            <p:nvPr/>
          </p:nvSpPr>
          <p:spPr>
            <a:xfrm>
              <a:off x="5586549" y="2180091"/>
              <a:ext cx="720000" cy="7200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E8EE8D93-645B-D29F-32D6-8C60F6447DF1}"/>
                </a:ext>
              </a:extLst>
            </p:cNvPr>
            <p:cNvSpPr/>
            <p:nvPr/>
          </p:nvSpPr>
          <p:spPr>
            <a:xfrm>
              <a:off x="3132772" y="4109039"/>
              <a:ext cx="720000" cy="7200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B71AAE-BFC2-A51E-98F5-B16D393C4478}"/>
              </a:ext>
            </a:extLst>
          </p:cNvPr>
          <p:cNvGrpSpPr/>
          <p:nvPr/>
        </p:nvGrpSpPr>
        <p:grpSpPr>
          <a:xfrm>
            <a:off x="3197606" y="1723553"/>
            <a:ext cx="3709852" cy="3056708"/>
            <a:chOff x="2838994" y="2011681"/>
            <a:chExt cx="3709852" cy="3056708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50832D6B-85D9-D710-B75E-8D3D7EEDC83B}"/>
                </a:ext>
              </a:extLst>
            </p:cNvPr>
            <p:cNvSpPr/>
            <p:nvPr/>
          </p:nvSpPr>
          <p:spPr>
            <a:xfrm>
              <a:off x="2838994" y="2011681"/>
              <a:ext cx="3709852" cy="3056708"/>
            </a:xfrm>
            <a:prstGeom prst="roundRect">
              <a:avLst/>
            </a:prstGeom>
            <a:noFill/>
            <a:ln w="762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Flowchart: Connector 26">
              <a:extLst>
                <a:ext uri="{FF2B5EF4-FFF2-40B4-BE49-F238E27FC236}">
                  <a16:creationId xmlns:a16="http://schemas.microsoft.com/office/drawing/2014/main" id="{A90449A5-2504-08FE-3AE2-A4CA9674E806}"/>
                </a:ext>
              </a:extLst>
            </p:cNvPr>
            <p:cNvSpPr/>
            <p:nvPr/>
          </p:nvSpPr>
          <p:spPr>
            <a:xfrm>
              <a:off x="3124698" y="2185851"/>
              <a:ext cx="720000" cy="7200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BCED18E5-E5D1-8BC5-1DBD-2C4C0C8BE60F}"/>
                </a:ext>
              </a:extLst>
            </p:cNvPr>
            <p:cNvSpPr/>
            <p:nvPr/>
          </p:nvSpPr>
          <p:spPr>
            <a:xfrm>
              <a:off x="5586549" y="2180091"/>
              <a:ext cx="720000" cy="7200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Flowchart: Connector 28">
              <a:extLst>
                <a:ext uri="{FF2B5EF4-FFF2-40B4-BE49-F238E27FC236}">
                  <a16:creationId xmlns:a16="http://schemas.microsoft.com/office/drawing/2014/main" id="{898CDFF6-33E8-7ADA-C0E0-1EC968F5CBA3}"/>
                </a:ext>
              </a:extLst>
            </p:cNvPr>
            <p:cNvSpPr/>
            <p:nvPr/>
          </p:nvSpPr>
          <p:spPr>
            <a:xfrm>
              <a:off x="3132772" y="4109039"/>
              <a:ext cx="720000" cy="7200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Flowchart: Connector 29">
              <a:extLst>
                <a:ext uri="{FF2B5EF4-FFF2-40B4-BE49-F238E27FC236}">
                  <a16:creationId xmlns:a16="http://schemas.microsoft.com/office/drawing/2014/main" id="{22ACB3D5-4DD1-835F-986B-DA1AED7F263C}"/>
                </a:ext>
              </a:extLst>
            </p:cNvPr>
            <p:cNvSpPr/>
            <p:nvPr/>
          </p:nvSpPr>
          <p:spPr>
            <a:xfrm>
              <a:off x="5586549" y="4109039"/>
              <a:ext cx="720000" cy="7200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FCBA594-9588-3844-C980-E9BC286A0091}"/>
              </a:ext>
            </a:extLst>
          </p:cNvPr>
          <p:cNvGrpSpPr/>
          <p:nvPr/>
        </p:nvGrpSpPr>
        <p:grpSpPr>
          <a:xfrm>
            <a:off x="3197606" y="1723553"/>
            <a:ext cx="3709852" cy="3056708"/>
            <a:chOff x="2838994" y="2011681"/>
            <a:chExt cx="3709852" cy="3056708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5257D519-7F8C-6F75-CCDA-5D15A8313841}"/>
                </a:ext>
              </a:extLst>
            </p:cNvPr>
            <p:cNvSpPr/>
            <p:nvPr/>
          </p:nvSpPr>
          <p:spPr>
            <a:xfrm>
              <a:off x="2838994" y="2011681"/>
              <a:ext cx="3709852" cy="3056708"/>
            </a:xfrm>
            <a:prstGeom prst="roundRect">
              <a:avLst/>
            </a:prstGeom>
            <a:noFill/>
            <a:ln w="762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Flowchart: Connector 32">
              <a:extLst>
                <a:ext uri="{FF2B5EF4-FFF2-40B4-BE49-F238E27FC236}">
                  <a16:creationId xmlns:a16="http://schemas.microsoft.com/office/drawing/2014/main" id="{1B9D7740-37D6-9C27-8F2E-595797E1432C}"/>
                </a:ext>
              </a:extLst>
            </p:cNvPr>
            <p:cNvSpPr/>
            <p:nvPr/>
          </p:nvSpPr>
          <p:spPr>
            <a:xfrm>
              <a:off x="4333920" y="3180035"/>
              <a:ext cx="720000" cy="7200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00640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AE45C9-BF9D-95C3-2B64-1704C3030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B510068-BD27-AECE-E0DE-789AD000E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53F9AF-D4D7-4B71-96B2-94EE44F3435D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objects can you see?</a:t>
            </a:r>
          </a:p>
        </p:txBody>
      </p:sp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7195AC07-D7F6-94C4-C3E5-D98AD66DB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13" y="137783"/>
            <a:ext cx="1202400" cy="120199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0177C4-2C0E-508D-D9F2-48A1F97F97F1}"/>
              </a:ext>
            </a:extLst>
          </p:cNvPr>
          <p:cNvSpPr/>
          <p:nvPr/>
        </p:nvSpPr>
        <p:spPr>
          <a:xfrm>
            <a:off x="3197606" y="1723553"/>
            <a:ext cx="3709852" cy="3056708"/>
          </a:xfrm>
          <a:prstGeom prst="roundRect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D75E5D-8B46-372E-7E8F-0FA235B8AF9D}"/>
              </a:ext>
            </a:extLst>
          </p:cNvPr>
          <p:cNvSpPr/>
          <p:nvPr/>
        </p:nvSpPr>
        <p:spPr>
          <a:xfrm>
            <a:off x="5153211" y="5271271"/>
            <a:ext cx="957943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F6853F-1727-C72A-3E20-144CAC7661A3}"/>
              </a:ext>
            </a:extLst>
          </p:cNvPr>
          <p:cNvSpPr txBox="1"/>
          <p:nvPr/>
        </p:nvSpPr>
        <p:spPr>
          <a:xfrm>
            <a:off x="1013662" y="5569142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I can see  ___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FA07E8-4F1D-CA6B-B364-7C5134295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2557" y="1425682"/>
            <a:ext cx="1619250" cy="2428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3CD082-783C-D08D-2B6D-8DD6B2915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2049" y="2847235"/>
            <a:ext cx="1511162" cy="22667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2F5F8D-3B1E-8D30-41FF-08D8268AC9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3932" y="2811388"/>
            <a:ext cx="1511162" cy="22667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CEE647-A8D3-91B9-7B36-FA9930880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4852" y="1183819"/>
            <a:ext cx="1741714" cy="261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58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46F173-DC5F-84CF-6CB2-5CE2214E2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5F4AB3D-3F41-3D95-059B-6FDF926F5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EB3BB4-07E4-8750-98A8-F70AB920E9AA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</a:t>
            </a:r>
            <a:r>
              <a:rPr lang="en-GB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objects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can you see?</a:t>
            </a:r>
          </a:p>
        </p:txBody>
      </p:sp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EFAD2DC2-831A-5EE6-02A2-90EA33575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13" y="137783"/>
            <a:ext cx="1202400" cy="120199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F9FB8E-BF1B-020F-9113-4D865826326F}"/>
              </a:ext>
            </a:extLst>
          </p:cNvPr>
          <p:cNvSpPr/>
          <p:nvPr/>
        </p:nvSpPr>
        <p:spPr>
          <a:xfrm>
            <a:off x="3197606" y="1723553"/>
            <a:ext cx="3709852" cy="3056708"/>
          </a:xfrm>
          <a:prstGeom prst="roundRect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E7623C-96BB-1564-E16F-1FF763991A3C}"/>
              </a:ext>
            </a:extLst>
          </p:cNvPr>
          <p:cNvSpPr/>
          <p:nvPr/>
        </p:nvSpPr>
        <p:spPr>
          <a:xfrm>
            <a:off x="5153211" y="5271271"/>
            <a:ext cx="957943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9F5789-7B33-87B0-BFA2-E9626E0EE130}"/>
              </a:ext>
            </a:extLst>
          </p:cNvPr>
          <p:cNvSpPr txBox="1"/>
          <p:nvPr/>
        </p:nvSpPr>
        <p:spPr>
          <a:xfrm>
            <a:off x="1013662" y="5569142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I can see  ___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87B078-ADBF-918D-9C75-085B2B7FF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282" y="1574618"/>
            <a:ext cx="1619250" cy="2428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EDE6EB-5AD1-30DB-C1F0-D9769076F4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7281" y="2509764"/>
            <a:ext cx="1741714" cy="261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69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D4ED05-8C5C-0648-256D-0E0EEC486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28F40D4-6E11-F1A0-3635-D18443662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4C4495-1D83-85A5-ED84-1A2C31BB1891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</a:t>
            </a:r>
            <a:r>
              <a:rPr lang="en-GB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 objects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can you see?</a:t>
            </a:r>
          </a:p>
        </p:txBody>
      </p:sp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308D945B-051C-CDA5-B7B3-E1FE62E5B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13" y="137783"/>
            <a:ext cx="1202400" cy="120199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E20B870-28B2-35D8-8B3E-559E33E73BD5}"/>
              </a:ext>
            </a:extLst>
          </p:cNvPr>
          <p:cNvSpPr/>
          <p:nvPr/>
        </p:nvSpPr>
        <p:spPr>
          <a:xfrm>
            <a:off x="3197606" y="1723553"/>
            <a:ext cx="3709852" cy="3056708"/>
          </a:xfrm>
          <a:prstGeom prst="roundRect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A6C750-2877-C0F2-5A83-A01DFC02F177}"/>
              </a:ext>
            </a:extLst>
          </p:cNvPr>
          <p:cNvSpPr/>
          <p:nvPr/>
        </p:nvSpPr>
        <p:spPr>
          <a:xfrm>
            <a:off x="5153211" y="5271271"/>
            <a:ext cx="957943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18658B-6747-14E2-8643-85DFB1F6765E}"/>
              </a:ext>
            </a:extLst>
          </p:cNvPr>
          <p:cNvSpPr txBox="1"/>
          <p:nvPr/>
        </p:nvSpPr>
        <p:spPr>
          <a:xfrm>
            <a:off x="1013662" y="5569142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I can see  ___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516683-E7F4-35BF-FE85-A55A7C8DE7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967" t="4442"/>
          <a:stretch>
            <a:fillRect/>
          </a:stretch>
        </p:blipFill>
        <p:spPr>
          <a:xfrm>
            <a:off x="3912577" y="2039814"/>
            <a:ext cx="2464474" cy="253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9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C7C13E-CB2E-16AB-E584-3F8A4C2CE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44138E71-AECC-7ADA-5097-8FE226B59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052F60-6A73-0A2A-0DBA-45779BDA0BBF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</a:t>
            </a:r>
            <a:r>
              <a:rPr lang="en-GB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 objects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can you see?</a:t>
            </a:r>
          </a:p>
        </p:txBody>
      </p:sp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CA5D769D-7C6E-E653-6A2A-98A4A3029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13" y="137783"/>
            <a:ext cx="1202400" cy="120199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966E6BC-EB38-5A5B-4E60-C4CDD4AF0FFB}"/>
              </a:ext>
            </a:extLst>
          </p:cNvPr>
          <p:cNvSpPr/>
          <p:nvPr/>
        </p:nvSpPr>
        <p:spPr>
          <a:xfrm>
            <a:off x="3197606" y="1723553"/>
            <a:ext cx="3709852" cy="3056708"/>
          </a:xfrm>
          <a:prstGeom prst="roundRect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9DFF48-779F-9267-FF8A-525E37DC8BA4}"/>
              </a:ext>
            </a:extLst>
          </p:cNvPr>
          <p:cNvSpPr/>
          <p:nvPr/>
        </p:nvSpPr>
        <p:spPr>
          <a:xfrm>
            <a:off x="5153211" y="5271271"/>
            <a:ext cx="957943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BACBF7-27EB-3FD4-843B-0B57F6B3E01C}"/>
              </a:ext>
            </a:extLst>
          </p:cNvPr>
          <p:cNvSpPr txBox="1"/>
          <p:nvPr/>
        </p:nvSpPr>
        <p:spPr>
          <a:xfrm>
            <a:off x="1013662" y="5569142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I can see  ___</a:t>
            </a:r>
          </a:p>
        </p:txBody>
      </p:sp>
    </p:spTree>
    <p:extLst>
      <p:ext uri="{BB962C8B-B14F-4D97-AF65-F5344CB8AC3E}">
        <p14:creationId xmlns:p14="http://schemas.microsoft.com/office/powerpoint/2010/main" val="240676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5DD48F-6983-4DD9-90D2-6602A989C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94B421A-659A-FF0E-0FFA-7F33B6BD1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4E88A5-1696-562C-85A7-069DB48553C2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</a:t>
            </a:r>
            <a:r>
              <a:rPr lang="en-GB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 objects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can you see?</a:t>
            </a:r>
          </a:p>
        </p:txBody>
      </p:sp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4F129FE8-D966-E030-65D0-AB168CA9C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13" y="137783"/>
            <a:ext cx="1202400" cy="120199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DEAC18D-01DE-D8BA-50C2-AB218FCC9C4C}"/>
              </a:ext>
            </a:extLst>
          </p:cNvPr>
          <p:cNvSpPr/>
          <p:nvPr/>
        </p:nvSpPr>
        <p:spPr>
          <a:xfrm>
            <a:off x="3197606" y="1723553"/>
            <a:ext cx="3709852" cy="3056708"/>
          </a:xfrm>
          <a:prstGeom prst="roundRect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7EF1E7-CCA5-2A86-6F28-90F86944A7E2}"/>
              </a:ext>
            </a:extLst>
          </p:cNvPr>
          <p:cNvSpPr/>
          <p:nvPr/>
        </p:nvSpPr>
        <p:spPr>
          <a:xfrm>
            <a:off x="5153211" y="5271271"/>
            <a:ext cx="957943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6B4373-837F-8A86-00D6-7CAA43F060B9}"/>
              </a:ext>
            </a:extLst>
          </p:cNvPr>
          <p:cNvSpPr txBox="1"/>
          <p:nvPr/>
        </p:nvSpPr>
        <p:spPr>
          <a:xfrm>
            <a:off x="1013662" y="5569142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I can see  ___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27BF3B-45C3-BD8C-B209-DB88EE172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210" y="1703132"/>
            <a:ext cx="1622008" cy="16220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4403DD-B46B-C8F5-A1EE-51651B91B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9626" y="2676881"/>
            <a:ext cx="1622008" cy="16220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10267AB-77A3-E8E3-974F-3837EC31D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5450" y="1624647"/>
            <a:ext cx="1622008" cy="1622008"/>
          </a:xfrm>
          <a:prstGeom prst="rect">
            <a:avLst/>
          </a:prstGeom>
        </p:spPr>
      </p:pic>
      <p:pic>
        <p:nvPicPr>
          <p:cNvPr id="21" name="Picture 20" descr="A cartoon of a cheeseburger&#10;&#10;AI-generated content may be incorrect.">
            <a:extLst>
              <a:ext uri="{FF2B5EF4-FFF2-40B4-BE49-F238E27FC236}">
                <a16:creationId xmlns:a16="http://schemas.microsoft.com/office/drawing/2014/main" id="{60285540-2C87-97F8-5332-8C1AE244C4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3409" y="3424046"/>
            <a:ext cx="1400956" cy="1400956"/>
          </a:xfrm>
          <a:prstGeom prst="rect">
            <a:avLst/>
          </a:prstGeom>
        </p:spPr>
      </p:pic>
      <p:pic>
        <p:nvPicPr>
          <p:cNvPr id="23" name="Picture 22" descr="A cartoon of a cheeseburger&#10;&#10;AI-generated content may be incorrect.">
            <a:extLst>
              <a:ext uri="{FF2B5EF4-FFF2-40B4-BE49-F238E27FC236}">
                <a16:creationId xmlns:a16="http://schemas.microsoft.com/office/drawing/2014/main" id="{DCFD5F9E-0313-2229-2442-E339852D83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6502" y="3424046"/>
            <a:ext cx="1400956" cy="14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9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DE2F0E-617D-379C-CF98-9D60CC777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A0855E9-8D65-859B-D162-9FCFF5532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40112B-24CD-E3F5-E367-D7CBF0C8787C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</a:t>
            </a:r>
            <a:r>
              <a:rPr lang="en-GB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 objects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can you see?</a:t>
            </a:r>
          </a:p>
        </p:txBody>
      </p:sp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8B16DB32-1B91-D40A-C2E2-0F831219A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13" y="137783"/>
            <a:ext cx="1202400" cy="120199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DB3F64-6C37-648C-94E6-426582368C75}"/>
              </a:ext>
            </a:extLst>
          </p:cNvPr>
          <p:cNvSpPr/>
          <p:nvPr/>
        </p:nvSpPr>
        <p:spPr>
          <a:xfrm>
            <a:off x="3197606" y="1723553"/>
            <a:ext cx="3709852" cy="3056708"/>
          </a:xfrm>
          <a:prstGeom prst="roundRect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78F703-042B-9619-B428-7C60A0584C1F}"/>
              </a:ext>
            </a:extLst>
          </p:cNvPr>
          <p:cNvSpPr/>
          <p:nvPr/>
        </p:nvSpPr>
        <p:spPr>
          <a:xfrm>
            <a:off x="5153211" y="5271271"/>
            <a:ext cx="957943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147148-9C75-36CE-978B-30ABD2FE1292}"/>
              </a:ext>
            </a:extLst>
          </p:cNvPr>
          <p:cNvSpPr txBox="1"/>
          <p:nvPr/>
        </p:nvSpPr>
        <p:spPr>
          <a:xfrm>
            <a:off x="1013662" y="5569142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I can see  ___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198821-9CA1-4BA1-0C00-D6FB42F95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8227" y="1688127"/>
            <a:ext cx="2074984" cy="20749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492673-C338-E86A-B08F-3EF24B3556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2375" y="1616682"/>
            <a:ext cx="2270252" cy="22702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3F1357-3BF8-5FC1-CE38-3932A7D484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115719" y="2951043"/>
            <a:ext cx="1871782" cy="187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2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16844" y="17128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3041749" y="4157214"/>
            <a:ext cx="46457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FF0000"/>
                </a:solidFill>
              </a:rPr>
              <a:t>False</a:t>
            </a:r>
            <a:endParaRPr lang="en-GB" sz="6000" dirty="0">
              <a:solidFill>
                <a:srgbClr val="FF0000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99042DA-1AA1-8D5E-8310-8D8E26308DF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940" y="2169039"/>
            <a:ext cx="1985118" cy="1809564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B6E3A80-2CC6-6206-37A1-CAD48DB7DE5D}"/>
              </a:ext>
            </a:extLst>
          </p:cNvPr>
          <p:cNvSpPr/>
          <p:nvPr/>
        </p:nvSpPr>
        <p:spPr>
          <a:xfrm>
            <a:off x="2025038" y="1631435"/>
            <a:ext cx="6851960" cy="2114088"/>
          </a:xfrm>
          <a:prstGeom prst="wedgeRoundRectCallout">
            <a:avLst>
              <a:gd name="adj1" fmla="val -61508"/>
              <a:gd name="adj2" fmla="val 26172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616053-6A44-A243-2072-04A2C241A599}"/>
              </a:ext>
            </a:extLst>
          </p:cNvPr>
          <p:cNvSpPr txBox="1"/>
          <p:nvPr/>
        </p:nvSpPr>
        <p:spPr>
          <a:xfrm>
            <a:off x="1118882" y="1966210"/>
            <a:ext cx="8775292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If you see 3 objects, you must </a:t>
            </a:r>
          </a:p>
          <a:p>
            <a:pPr algn="ctr"/>
            <a:r>
              <a:rPr lang="en-US" sz="4000" dirty="0"/>
              <a:t>always use your fingers to count.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8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365</TotalTime>
  <Words>125</Words>
  <Application>Microsoft Office PowerPoint</Application>
  <PresentationFormat>On-screen Show (4:3)</PresentationFormat>
  <Paragraphs>31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20</cp:revision>
  <dcterms:created xsi:type="dcterms:W3CDTF">2013-01-27T09:14:16Z</dcterms:created>
  <dcterms:modified xsi:type="dcterms:W3CDTF">2026-04-16T09:53:35Z</dcterms:modified>
  <cp:category/>
</cp:coreProperties>
</file>