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5" r:id="rId3"/>
    <p:sldId id="268" r:id="rId4"/>
    <p:sldId id="26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4D293-6FD7-24F6-78D3-FEEB236B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7795A-D74E-7CFF-2DDF-C5BA41D13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01232-07D0-0EFD-6F8B-8E4A91D71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A092-9F4A-B153-83AD-A425D050F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2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0BA9-C6D9-1AE4-C259-FC1E2491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C3880-E0E3-31F0-C683-AB5FFC999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B6A66-E088-FCE7-3B7A-2D2D5504C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3F3D5-93BE-45DE-73C2-D8551770D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9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787649" y="259779"/>
            <a:ext cx="4312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Subitising to 5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95373E-7F70-487A-0D05-58E1793510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498" y="2498248"/>
            <a:ext cx="3968383" cy="32228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9174" y="631946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22BEDA0-E20F-DC99-3D0D-C6C2566C3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EDAE65A-8834-2B4C-F35D-4C19DAE1F9FA}"/>
              </a:ext>
            </a:extLst>
          </p:cNvPr>
          <p:cNvSpPr/>
          <p:nvPr/>
        </p:nvSpPr>
        <p:spPr>
          <a:xfrm>
            <a:off x="2935649" y="1500568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E3477-72D6-0F09-663D-348A05DE6EC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5183C-3294-DC33-CC42-21BE57C0E618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6740494-A854-6F4F-4657-C8CBCE9ECA0A}"/>
              </a:ext>
            </a:extLst>
          </p:cNvPr>
          <p:cNvSpPr/>
          <p:nvPr/>
        </p:nvSpPr>
        <p:spPr>
          <a:xfrm>
            <a:off x="3295649" y="252578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5F8895A-F5C5-E88B-EA4A-F2876C0CC246}"/>
              </a:ext>
            </a:extLst>
          </p:cNvPr>
          <p:cNvSpPr/>
          <p:nvPr/>
        </p:nvSpPr>
        <p:spPr>
          <a:xfrm>
            <a:off x="4670652" y="151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5746600-EEE3-DBAC-BB75-0268455D0261}"/>
              </a:ext>
            </a:extLst>
          </p:cNvPr>
          <p:cNvSpPr/>
          <p:nvPr/>
        </p:nvSpPr>
        <p:spPr>
          <a:xfrm>
            <a:off x="4647703" y="2678395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AA6DC5F-7E5D-3266-1F8C-5E13EFA7731F}"/>
              </a:ext>
            </a:extLst>
          </p:cNvPr>
          <p:cNvSpPr/>
          <p:nvPr/>
        </p:nvSpPr>
        <p:spPr>
          <a:xfrm>
            <a:off x="5685655" y="2176306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2D328-E01B-A571-A297-740DCB2802DC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1FF2BD-531F-F7B6-1929-95E086C5DE63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381E64-72DE-0422-25E1-869E33F7FDD1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350FA-9D59-F46C-8658-EFC5E3714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1D9F81-C3CF-54CB-A444-E933FB70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2B8F07D-7BAB-F77B-6C43-7800693C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52DE08D-1CDA-F0A4-F749-015CC9D0AD24}"/>
              </a:ext>
            </a:extLst>
          </p:cNvPr>
          <p:cNvSpPr/>
          <p:nvPr/>
        </p:nvSpPr>
        <p:spPr>
          <a:xfrm>
            <a:off x="2935649" y="1500568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E4AE-D693-5A0B-A593-82F1D54E893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13C6A-90EC-7083-63B2-3B5836373754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3B4DC46-5B56-681A-D1B0-78686DC46427}"/>
              </a:ext>
            </a:extLst>
          </p:cNvPr>
          <p:cNvSpPr/>
          <p:nvPr/>
        </p:nvSpPr>
        <p:spPr>
          <a:xfrm>
            <a:off x="3295649" y="252578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73355FA-3625-2E84-F8E7-9D9EA53335E2}"/>
              </a:ext>
            </a:extLst>
          </p:cNvPr>
          <p:cNvSpPr/>
          <p:nvPr/>
        </p:nvSpPr>
        <p:spPr>
          <a:xfrm>
            <a:off x="4670652" y="1514251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3106426-C214-9259-948A-8EAA1361F211}"/>
              </a:ext>
            </a:extLst>
          </p:cNvPr>
          <p:cNvSpPr/>
          <p:nvPr/>
        </p:nvSpPr>
        <p:spPr>
          <a:xfrm>
            <a:off x="4647703" y="267839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DA330D1-BEA0-A0CA-9D67-A3FD9C3D3BF8}"/>
              </a:ext>
            </a:extLst>
          </p:cNvPr>
          <p:cNvSpPr/>
          <p:nvPr/>
        </p:nvSpPr>
        <p:spPr>
          <a:xfrm>
            <a:off x="5685655" y="2176306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A531AC-4C4E-9B41-13F0-1665091FF751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776655-17BF-E1FF-677E-6340EB25CDDE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12F145-B7C5-16EB-EF36-EAC582BDDCCC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B2E4C-3D00-9E3D-9BB0-362668150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A888FC-9E20-C0D0-0595-077C8E7A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037D52A-941B-F0F4-C5B9-FD328144D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A527CED-D6BA-E9E4-E9BC-DB2F9AD644FF}"/>
              </a:ext>
            </a:extLst>
          </p:cNvPr>
          <p:cNvSpPr/>
          <p:nvPr/>
        </p:nvSpPr>
        <p:spPr>
          <a:xfrm>
            <a:off x="2684125" y="1860568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22F63-1C72-CAD5-193A-BC36E9BDCFDC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A0A77-25AD-3F17-4B09-5CF73AAD4B5A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4DA8248-552A-5AD8-02F1-8B7582EB56CF}"/>
              </a:ext>
            </a:extLst>
          </p:cNvPr>
          <p:cNvSpPr/>
          <p:nvPr/>
        </p:nvSpPr>
        <p:spPr>
          <a:xfrm>
            <a:off x="3913537" y="2673896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530BCB3-5146-C2F8-C13D-06799D479B60}"/>
              </a:ext>
            </a:extLst>
          </p:cNvPr>
          <p:cNvSpPr/>
          <p:nvPr/>
        </p:nvSpPr>
        <p:spPr>
          <a:xfrm>
            <a:off x="4459637" y="1154251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6DCA02E-D687-D731-FABF-6CBC7C7DB7E9}"/>
              </a:ext>
            </a:extLst>
          </p:cNvPr>
          <p:cNvSpPr/>
          <p:nvPr/>
        </p:nvSpPr>
        <p:spPr>
          <a:xfrm>
            <a:off x="5600671" y="2678395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7FE364D-5039-D101-79F7-02D7211D3C29}"/>
              </a:ext>
            </a:extLst>
          </p:cNvPr>
          <p:cNvSpPr/>
          <p:nvPr/>
        </p:nvSpPr>
        <p:spPr>
          <a:xfrm>
            <a:off x="5791163" y="1514251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BC971-E1C4-A00D-082B-55947EEA2125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479243-3419-B657-AF3D-E3A7AD25612E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65F807-8A4F-76C2-D3DC-7756BE958C05}"/>
              </a:ext>
            </a:extLst>
          </p:cNvPr>
          <p:cNvSpPr/>
          <p:nvPr/>
        </p:nvSpPr>
        <p:spPr>
          <a:xfrm>
            <a:off x="3669815" y="4978911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452016"/>
            <a:ext cx="82113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Take five double-sided counters, shake them, and drop them onto the floor.</a:t>
            </a:r>
          </a:p>
          <a:p>
            <a:pPr algn="ctr"/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Your partner then says how many of each side there are.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</TotalTime>
  <Words>120</Words>
  <Application>Microsoft Office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26</cp:revision>
  <dcterms:created xsi:type="dcterms:W3CDTF">2013-01-27T09:14:16Z</dcterms:created>
  <dcterms:modified xsi:type="dcterms:W3CDTF">2026-04-17T15:30:59Z</dcterms:modified>
  <cp:category/>
</cp:coreProperties>
</file>