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71" r:id="rId3"/>
    <p:sldId id="269" r:id="rId4"/>
    <p:sldId id="268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4E696-78BD-073A-950E-FCE18521C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3B3D9-A36C-C2EB-2279-4CA0844FB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754C0-5EF9-2C4A-B86E-5B3D30619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C8D8C-D99D-C734-33D1-0F9D42CE9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5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F0BA9-C6D9-1AE4-C259-FC1E2491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C3880-E0E3-31F0-C683-AB5FFC999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B6A66-E088-FCE7-3B7A-2D2D5504C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3F3D5-93BE-45DE-73C2-D8551770D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9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4D293-6FD7-24F6-78D3-FEEB236BF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7795A-D74E-7CFF-2DDF-C5BA41D13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01232-07D0-0EFD-6F8B-8E4A91D71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6A092-9F4A-B153-83AD-A425D050F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2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8E41FB-67A1-6DC3-9B6E-AA517122CD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0977" y="2694039"/>
            <a:ext cx="4432685" cy="342087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02804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C63FB-2F64-BBDC-667E-6076D59D6A4E}"/>
              </a:ext>
            </a:extLst>
          </p:cNvPr>
          <p:cNvSpPr/>
          <p:nvPr/>
        </p:nvSpPr>
        <p:spPr>
          <a:xfrm>
            <a:off x="2787649" y="259779"/>
            <a:ext cx="43120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Subitising to 5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FE593E-1FF5-F318-5E9C-1E43565A9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400ABD1-4232-F656-EBAF-3E09CFF3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108B7EE-7AD5-E056-0F07-CB7B15017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99A75532-958C-F61C-4D3C-7381DEFB7C1D}"/>
              </a:ext>
            </a:extLst>
          </p:cNvPr>
          <p:cNvSpPr/>
          <p:nvPr/>
        </p:nvSpPr>
        <p:spPr>
          <a:xfrm>
            <a:off x="2935649" y="1500568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76F64-083F-1076-2C10-8169286391D1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C3889B-2208-6B37-8892-B98FE9E050B9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42A380F-34A7-60F2-2845-08FEAC6764F7}"/>
              </a:ext>
            </a:extLst>
          </p:cNvPr>
          <p:cNvSpPr/>
          <p:nvPr/>
        </p:nvSpPr>
        <p:spPr>
          <a:xfrm>
            <a:off x="3295649" y="2525786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D020F98-718A-26C2-6039-65CF9AC3FF7F}"/>
              </a:ext>
            </a:extLst>
          </p:cNvPr>
          <p:cNvSpPr/>
          <p:nvPr/>
        </p:nvSpPr>
        <p:spPr>
          <a:xfrm>
            <a:off x="4670652" y="1514251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D8CFC98-8F5A-784D-117C-268A5EDF6AEC}"/>
              </a:ext>
            </a:extLst>
          </p:cNvPr>
          <p:cNvSpPr/>
          <p:nvPr/>
        </p:nvSpPr>
        <p:spPr>
          <a:xfrm>
            <a:off x="4647703" y="2678395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AEB0F20-6CEB-AC30-A059-DAE984D59EB5}"/>
              </a:ext>
            </a:extLst>
          </p:cNvPr>
          <p:cNvSpPr/>
          <p:nvPr/>
        </p:nvSpPr>
        <p:spPr>
          <a:xfrm>
            <a:off x="5685655" y="2176306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09D14D-2856-3454-C11A-88EE091C154E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F0CBD7-7E63-4B78-166E-9F5D1F157150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AB352C-57EF-AB7F-3A42-47F1DBDE18D9}"/>
              </a:ext>
            </a:extLst>
          </p:cNvPr>
          <p:cNvSpPr/>
          <p:nvPr/>
        </p:nvSpPr>
        <p:spPr>
          <a:xfrm>
            <a:off x="3669815" y="4978911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 animBg="1"/>
      <p:bldP spid="15" grpId="0" animBg="1"/>
      <p:bldP spid="16" grpId="0" animBg="1"/>
      <p:bldP spid="17" grpId="0" animBg="1"/>
      <p:bldP spid="21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3B2E4C-3D00-9E3D-9BB0-362668150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9A888FC-9E20-C0D0-0595-077C8E7A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037D52A-941B-F0F4-C5B9-FD328144D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A527CED-D6BA-E9E4-E9BC-DB2F9AD644FF}"/>
              </a:ext>
            </a:extLst>
          </p:cNvPr>
          <p:cNvSpPr/>
          <p:nvPr/>
        </p:nvSpPr>
        <p:spPr>
          <a:xfrm>
            <a:off x="2684125" y="1860568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22F63-1C72-CAD5-193A-BC36E9BDCFDC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7A0A77-25AD-3F17-4B09-5CF73AAD4B5A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4DA8248-552A-5AD8-02F1-8B7582EB56CF}"/>
              </a:ext>
            </a:extLst>
          </p:cNvPr>
          <p:cNvSpPr/>
          <p:nvPr/>
        </p:nvSpPr>
        <p:spPr>
          <a:xfrm>
            <a:off x="3913537" y="2673896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530BCB3-5146-C2F8-C13D-06799D479B60}"/>
              </a:ext>
            </a:extLst>
          </p:cNvPr>
          <p:cNvSpPr/>
          <p:nvPr/>
        </p:nvSpPr>
        <p:spPr>
          <a:xfrm>
            <a:off x="4459637" y="1154251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6DCA02E-D687-D731-FABF-6CBC7C7DB7E9}"/>
              </a:ext>
            </a:extLst>
          </p:cNvPr>
          <p:cNvSpPr/>
          <p:nvPr/>
        </p:nvSpPr>
        <p:spPr>
          <a:xfrm>
            <a:off x="5600671" y="267839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7FE364D-5039-D101-79F7-02D7211D3C29}"/>
              </a:ext>
            </a:extLst>
          </p:cNvPr>
          <p:cNvSpPr/>
          <p:nvPr/>
        </p:nvSpPr>
        <p:spPr>
          <a:xfrm>
            <a:off x="5791163" y="1514251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9BC971-E1C4-A00D-082B-55947EEA2125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479243-3419-B657-AF3D-E3A7AD25612E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65F807-8A4F-76C2-D3DC-7756BE958C05}"/>
              </a:ext>
            </a:extLst>
          </p:cNvPr>
          <p:cNvSpPr/>
          <p:nvPr/>
        </p:nvSpPr>
        <p:spPr>
          <a:xfrm>
            <a:off x="3669815" y="4978911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 animBg="1"/>
      <p:bldP spid="15" grpId="0" animBg="1"/>
      <p:bldP spid="16" grpId="0" animBg="1"/>
      <p:bldP spid="17" grpId="0" animBg="1"/>
      <p:bldP spid="21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350FA-9D59-F46C-8658-EFC5E3714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C1D9F81-C3CF-54CB-A444-E933FB70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2B8F07D-7BAB-F77B-6C43-7800693C8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C52DE08D-1CDA-F0A4-F749-015CC9D0AD24}"/>
              </a:ext>
            </a:extLst>
          </p:cNvPr>
          <p:cNvSpPr/>
          <p:nvPr/>
        </p:nvSpPr>
        <p:spPr>
          <a:xfrm>
            <a:off x="2935649" y="1500568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7E4AE-D693-5A0B-A593-82F1D54E893A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A13C6A-90EC-7083-63B2-3B5836373754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3B4DC46-5B56-681A-D1B0-78686DC46427}"/>
              </a:ext>
            </a:extLst>
          </p:cNvPr>
          <p:cNvSpPr/>
          <p:nvPr/>
        </p:nvSpPr>
        <p:spPr>
          <a:xfrm>
            <a:off x="3295649" y="2525786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73355FA-3625-2E84-F8E7-9D9EA53335E2}"/>
              </a:ext>
            </a:extLst>
          </p:cNvPr>
          <p:cNvSpPr/>
          <p:nvPr/>
        </p:nvSpPr>
        <p:spPr>
          <a:xfrm>
            <a:off x="4670652" y="1514251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3106426-C214-9259-948A-8EAA1361F211}"/>
              </a:ext>
            </a:extLst>
          </p:cNvPr>
          <p:cNvSpPr/>
          <p:nvPr/>
        </p:nvSpPr>
        <p:spPr>
          <a:xfrm>
            <a:off x="4647703" y="267839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DA330D1-BEA0-A0CA-9D67-A3FD9C3D3BF8}"/>
              </a:ext>
            </a:extLst>
          </p:cNvPr>
          <p:cNvSpPr/>
          <p:nvPr/>
        </p:nvSpPr>
        <p:spPr>
          <a:xfrm>
            <a:off x="5685655" y="2176306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A531AC-4C4E-9B41-13F0-1665091FF751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776655-17BF-E1FF-677E-6340EB25CDDE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12F145-B7C5-16EB-EF36-EAC582BDDCCC}"/>
              </a:ext>
            </a:extLst>
          </p:cNvPr>
          <p:cNvSpPr/>
          <p:nvPr/>
        </p:nvSpPr>
        <p:spPr>
          <a:xfrm>
            <a:off x="3669815" y="4978911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 animBg="1"/>
      <p:bldP spid="15" grpId="0" animBg="1"/>
      <p:bldP spid="16" grpId="0" animBg="1"/>
      <p:bldP spid="17" grpId="0" animBg="1"/>
      <p:bldP spid="2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C16-E1EE-10EA-677B-96648A47FB41}"/>
              </a:ext>
            </a:extLst>
          </p:cNvPr>
          <p:cNvSpPr txBox="1"/>
          <p:nvPr/>
        </p:nvSpPr>
        <p:spPr>
          <a:xfrm>
            <a:off x="466316" y="452016"/>
            <a:ext cx="82113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Work in pairs.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Take five double-sided counters, shake them, and drop them onto the floor.</a:t>
            </a:r>
          </a:p>
          <a:p>
            <a:pPr algn="ctr"/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Your partner then says how many of each side there are.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C5BED-12EA-E942-2E53-DD3E25465F2C}"/>
              </a:ext>
            </a:extLst>
          </p:cNvPr>
          <p:cNvSpPr txBox="1"/>
          <p:nvPr/>
        </p:nvSpPr>
        <p:spPr>
          <a:xfrm>
            <a:off x="712528" y="4964750"/>
            <a:ext cx="7525512" cy="1488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</p:spTree>
    <p:extLst>
      <p:ext uri="{BB962C8B-B14F-4D97-AF65-F5344CB8AC3E}">
        <p14:creationId xmlns:p14="http://schemas.microsoft.com/office/powerpoint/2010/main" val="227839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</TotalTime>
  <Words>120</Words>
  <Application>Microsoft Office PowerPoint</Application>
  <PresentationFormat>On-screen Show (4:3)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25</cp:revision>
  <dcterms:created xsi:type="dcterms:W3CDTF">2013-01-27T09:14:16Z</dcterms:created>
  <dcterms:modified xsi:type="dcterms:W3CDTF">2026-04-16T10:32:29Z</dcterms:modified>
  <cp:category/>
</cp:coreProperties>
</file>