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73" r:id="rId3"/>
    <p:sldId id="274" r:id="rId4"/>
    <p:sldId id="275" r:id="rId5"/>
    <p:sldId id="276" r:id="rId6"/>
    <p:sldId id="277" r:id="rId7"/>
    <p:sldId id="272" r:id="rId8"/>
    <p:sldId id="271" r:id="rId9"/>
    <p:sldId id="269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02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E696-78BD-073A-950E-FCE18521C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3B3D9-A36C-C2EB-2279-4CA0844FB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754C0-5EF9-2C4A-B86E-5B3D30619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C8D8C-D99D-C734-33D1-0F9D42CE9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5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F0BA9-C6D9-1AE4-C259-FC1E24919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C3880-E0E3-31F0-C683-AB5FFC999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B6A66-E088-FCE7-3B7A-2D2D5504C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3F3D5-93BE-45DE-73C2-D8551770D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9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4D293-6FD7-24F6-78D3-FEEB236BF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795A-D74E-7CFF-2DDF-C5BA41D13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01232-07D0-0EFD-6F8B-8E4A91D71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6A092-9F4A-B153-83AD-A425D050F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92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528985" y="3434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1: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62401" y="63299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350FA-9D59-F46C-8658-EFC5E3714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C1D9F81-C3CF-54CB-A444-E933FB704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2B8F07D-7BAB-F77B-6C43-7800693C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52DE08D-1CDA-F0A4-F749-015CC9D0AD24}"/>
              </a:ext>
            </a:extLst>
          </p:cNvPr>
          <p:cNvSpPr/>
          <p:nvPr/>
        </p:nvSpPr>
        <p:spPr>
          <a:xfrm>
            <a:off x="2935649" y="1500568"/>
            <a:ext cx="720000" cy="7200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7E4AE-D693-5A0B-A593-82F1D54E893A}"/>
              </a:ext>
            </a:extLst>
          </p:cNvPr>
          <p:cNvSpPr txBox="1"/>
          <p:nvPr/>
        </p:nvSpPr>
        <p:spPr>
          <a:xfrm>
            <a:off x="596490" y="457622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__ red and __ yellow.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A13C6A-90EC-7083-63B2-3B5836373754}"/>
              </a:ext>
            </a:extLst>
          </p:cNvPr>
          <p:cNvSpPr txBox="1"/>
          <p:nvPr/>
        </p:nvSpPr>
        <p:spPr>
          <a:xfrm>
            <a:off x="593515" y="5191616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There are __ altogether. 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3B4DC46-5B56-681A-D1B0-78686DC46427}"/>
              </a:ext>
            </a:extLst>
          </p:cNvPr>
          <p:cNvSpPr/>
          <p:nvPr/>
        </p:nvSpPr>
        <p:spPr>
          <a:xfrm>
            <a:off x="3295649" y="2525786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373355FA-3625-2E84-F8E7-9D9EA53335E2}"/>
              </a:ext>
            </a:extLst>
          </p:cNvPr>
          <p:cNvSpPr/>
          <p:nvPr/>
        </p:nvSpPr>
        <p:spPr>
          <a:xfrm>
            <a:off x="4670652" y="1514251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3106426-C214-9259-948A-8EAA1361F211}"/>
              </a:ext>
            </a:extLst>
          </p:cNvPr>
          <p:cNvSpPr/>
          <p:nvPr/>
        </p:nvSpPr>
        <p:spPr>
          <a:xfrm>
            <a:off x="4647703" y="267839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DA330D1-BEA0-A0CA-9D67-A3FD9C3D3BF8}"/>
              </a:ext>
            </a:extLst>
          </p:cNvPr>
          <p:cNvSpPr/>
          <p:nvPr/>
        </p:nvSpPr>
        <p:spPr>
          <a:xfrm>
            <a:off x="5685655" y="2176306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A531AC-4C4E-9B41-13F0-1665091FF751}"/>
              </a:ext>
            </a:extLst>
          </p:cNvPr>
          <p:cNvSpPr/>
          <p:nvPr/>
        </p:nvSpPr>
        <p:spPr>
          <a:xfrm>
            <a:off x="2935649" y="4342809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776655-17BF-E1FF-677E-6340EB25CDDE}"/>
              </a:ext>
            </a:extLst>
          </p:cNvPr>
          <p:cNvSpPr/>
          <p:nvPr/>
        </p:nvSpPr>
        <p:spPr>
          <a:xfrm>
            <a:off x="5111727" y="4342808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12F145-B7C5-16EB-EF36-EAC582BDDCCC}"/>
              </a:ext>
            </a:extLst>
          </p:cNvPr>
          <p:cNvSpPr/>
          <p:nvPr/>
        </p:nvSpPr>
        <p:spPr>
          <a:xfrm>
            <a:off x="3669815" y="4978911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3" grpId="0"/>
      <p:bldP spid="14" grpId="0" animBg="1"/>
      <p:bldP spid="15" grpId="0" animBg="1"/>
      <p:bldP spid="16" grpId="0" animBg="1"/>
      <p:bldP spid="17" grpId="0" animBg="1"/>
      <p:bldP spid="21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E45C9-BF9D-95C3-2B64-1704C303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510068-BD27-AECE-E0DE-789AD000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3F9AF-D4D7-4B71-96B2-94EE44F3435D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objects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195AC07-D7F6-94C4-C3E5-D98AD66D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0177C4-2C0E-508D-D9F2-48A1F97F97F1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D75E5D-8B46-372E-7E8F-0FA235B8AF9D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6853F-1727-C72A-3E20-144CAC7661A3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A07E8-4F1D-CA6B-B364-7C5134295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57" y="1425682"/>
            <a:ext cx="1619250" cy="24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CD082-783C-D08D-2B6D-8DD6B2915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49" y="2847235"/>
            <a:ext cx="1511162" cy="2266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F5F8D-3B1E-8D30-41FF-08D8268AC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932" y="2811388"/>
            <a:ext cx="1511162" cy="2266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EE647-A8D3-91B9-7B36-FA9930880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852" y="1183819"/>
            <a:ext cx="1741714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F9FB8E-BF1B-020F-9113-4D865826326F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7B078-ADBF-918D-9C75-085B2B7F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82" y="1574618"/>
            <a:ext cx="1619250" cy="24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DE6EB-5AD1-30DB-C1F0-D9769076F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281" y="2509764"/>
            <a:ext cx="1741714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4ED05-8C5C-0648-256D-0E0EEC48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8F40D4-6E11-F1A0-3635-D1844366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C4495-1D83-85A5-ED84-1A2C31BB189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08D945B-051C-CDA5-B7B3-E1FE62E5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0B870-28B2-35D8-8B3E-559E33E73BD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6C750-2877-C0F2-5A83-A01DFC02F177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8658B-6747-14E2-8643-85DFB1F6765E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16683-E7F4-35BF-FE85-A55A7C8D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67" t="4442"/>
          <a:stretch>
            <a:fillRect/>
          </a:stretch>
        </p:blipFill>
        <p:spPr>
          <a:xfrm>
            <a:off x="3912577" y="2039814"/>
            <a:ext cx="2464474" cy="2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DD48F-6983-4DD9-90D2-6602A989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94B421A-659A-FF0E-0FFA-7F33B6BD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E88A5-1696-562C-85A7-069DB48553C2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F129FE8-D966-E030-65D0-AB168CA9C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EAC18D-01DE-D8BA-50C2-AB218FCC9C4C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EF1E7-CCA5-2A86-6F28-90F86944A7E2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B4373-837F-8A86-00D6-7CAA43F060B9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7BF3B-45C3-BD8C-B209-DB88EE17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10" y="1703132"/>
            <a:ext cx="1622008" cy="16220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4403DD-B46B-C8F5-A1EE-51651B91B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626" y="2676881"/>
            <a:ext cx="1622008" cy="1622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267AB-77A3-E8E3-974F-3837EC31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50" y="1624647"/>
            <a:ext cx="1622008" cy="1622008"/>
          </a:xfrm>
          <a:prstGeom prst="rect">
            <a:avLst/>
          </a:prstGeom>
        </p:spPr>
      </p:pic>
      <p:pic>
        <p:nvPicPr>
          <p:cNvPr id="21" name="Picture 2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0285540-2C87-97F8-5332-8C1AE244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409" y="3424046"/>
            <a:ext cx="1400956" cy="1400956"/>
          </a:xfrm>
          <a:prstGeom prst="rect">
            <a:avLst/>
          </a:prstGeom>
        </p:spPr>
      </p:pic>
      <p:pic>
        <p:nvPicPr>
          <p:cNvPr id="23" name="Picture 2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DCFD5F9E-0313-2229-2442-E339852D8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502" y="3424046"/>
            <a:ext cx="1400956" cy="14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E2F0E-617D-379C-CF98-9D60CC7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A0855E9-8D65-859B-D162-9FCFF553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0112B-24CD-E3F5-E367-D7CBF0C8787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B16DB32-1B91-D40A-C2E2-0F831219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DB3F64-6C37-648C-94E6-426582368C7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8F703-042B-9619-B428-7C60A0584C1F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47148-9C75-36CE-978B-30ABD2FE1292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98821-9CA1-4BA1-0C00-D6FB42F9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227" y="1688127"/>
            <a:ext cx="2074984" cy="2074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92673-C338-E86A-B08F-3EF24B35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75" y="1616682"/>
            <a:ext cx="2270252" cy="2270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F1357-3BF8-5FC1-CE38-3932A7D4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15719" y="2951043"/>
            <a:ext cx="1871782" cy="18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7C13E-CB2E-16AB-E584-3F8A4C2C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138E71-AECC-7ADA-5097-8FE226B5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052F60-6A73-0A2A-0DBA-45779BDA0BB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A5D769D-7C6E-E653-6A2A-98A4A302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66E6BC-EB38-5A5B-4E60-C4CDD4AF0FFB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9DFF48-779F-9267-FF8A-525E37DC8BA4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ACBF7-27EB-3FD4-843B-0B57F6B3E01C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</p:spTree>
    <p:extLst>
      <p:ext uri="{BB962C8B-B14F-4D97-AF65-F5344CB8AC3E}">
        <p14:creationId xmlns:p14="http://schemas.microsoft.com/office/powerpoint/2010/main" val="24067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E593E-1FF5-F318-5E9C-1E43565A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400ABD1-4232-F656-EBAF-3E09CFF30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108B7EE-7AD5-E056-0F07-CB7B1501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99A75532-958C-F61C-4D3C-7381DEFB7C1D}"/>
              </a:ext>
            </a:extLst>
          </p:cNvPr>
          <p:cNvSpPr/>
          <p:nvPr/>
        </p:nvSpPr>
        <p:spPr>
          <a:xfrm>
            <a:off x="2935649" y="1500568"/>
            <a:ext cx="720000" cy="7200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76F64-083F-1076-2C10-8169286391D1}"/>
              </a:ext>
            </a:extLst>
          </p:cNvPr>
          <p:cNvSpPr txBox="1"/>
          <p:nvPr/>
        </p:nvSpPr>
        <p:spPr>
          <a:xfrm>
            <a:off x="596490" y="457622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__ red and __ yellow.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3889B-2208-6B37-8892-B98FE9E050B9}"/>
              </a:ext>
            </a:extLst>
          </p:cNvPr>
          <p:cNvSpPr txBox="1"/>
          <p:nvPr/>
        </p:nvSpPr>
        <p:spPr>
          <a:xfrm>
            <a:off x="593515" y="5191616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There are __ altogether. 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42A380F-34A7-60F2-2845-08FEAC6764F7}"/>
              </a:ext>
            </a:extLst>
          </p:cNvPr>
          <p:cNvSpPr/>
          <p:nvPr/>
        </p:nvSpPr>
        <p:spPr>
          <a:xfrm>
            <a:off x="3295649" y="2525786"/>
            <a:ext cx="720000" cy="7200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D020F98-718A-26C2-6039-65CF9AC3FF7F}"/>
              </a:ext>
            </a:extLst>
          </p:cNvPr>
          <p:cNvSpPr/>
          <p:nvPr/>
        </p:nvSpPr>
        <p:spPr>
          <a:xfrm>
            <a:off x="4670652" y="1514251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D8CFC98-8F5A-784D-117C-268A5EDF6AEC}"/>
              </a:ext>
            </a:extLst>
          </p:cNvPr>
          <p:cNvSpPr/>
          <p:nvPr/>
        </p:nvSpPr>
        <p:spPr>
          <a:xfrm>
            <a:off x="4647703" y="2678395"/>
            <a:ext cx="720000" cy="7200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AEB0F20-6CEB-AC30-A059-DAE984D59EB5}"/>
              </a:ext>
            </a:extLst>
          </p:cNvPr>
          <p:cNvSpPr/>
          <p:nvPr/>
        </p:nvSpPr>
        <p:spPr>
          <a:xfrm>
            <a:off x="5685655" y="2176306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09D14D-2856-3454-C11A-88EE091C154E}"/>
              </a:ext>
            </a:extLst>
          </p:cNvPr>
          <p:cNvSpPr/>
          <p:nvPr/>
        </p:nvSpPr>
        <p:spPr>
          <a:xfrm>
            <a:off x="2935649" y="4342809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F0CBD7-7E63-4B78-166E-9F5D1F157150}"/>
              </a:ext>
            </a:extLst>
          </p:cNvPr>
          <p:cNvSpPr/>
          <p:nvPr/>
        </p:nvSpPr>
        <p:spPr>
          <a:xfrm>
            <a:off x="5111727" y="4342808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AB352C-57EF-AB7F-3A42-47F1DBDE18D9}"/>
              </a:ext>
            </a:extLst>
          </p:cNvPr>
          <p:cNvSpPr/>
          <p:nvPr/>
        </p:nvSpPr>
        <p:spPr>
          <a:xfrm>
            <a:off x="3669815" y="4978911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3" grpId="0"/>
      <p:bldP spid="14" grpId="0" animBg="1"/>
      <p:bldP spid="15" grpId="0" animBg="1"/>
      <p:bldP spid="16" grpId="0" animBg="1"/>
      <p:bldP spid="17" grpId="0" animBg="1"/>
      <p:bldP spid="21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B2E4C-3D00-9E3D-9BB0-36266815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9A888FC-9E20-C0D0-0595-077C8E7A1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037D52A-941B-F0F4-C5B9-FD328144D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A527CED-D6BA-E9E4-E9BC-DB2F9AD644FF}"/>
              </a:ext>
            </a:extLst>
          </p:cNvPr>
          <p:cNvSpPr/>
          <p:nvPr/>
        </p:nvSpPr>
        <p:spPr>
          <a:xfrm>
            <a:off x="2684125" y="1860568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22F63-1C72-CAD5-193A-BC36E9BDCFDC}"/>
              </a:ext>
            </a:extLst>
          </p:cNvPr>
          <p:cNvSpPr txBox="1"/>
          <p:nvPr/>
        </p:nvSpPr>
        <p:spPr>
          <a:xfrm>
            <a:off x="596490" y="457622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__ red and __ yellow.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A0A77-25AD-3F17-4B09-5CF73AAD4B5A}"/>
              </a:ext>
            </a:extLst>
          </p:cNvPr>
          <p:cNvSpPr txBox="1"/>
          <p:nvPr/>
        </p:nvSpPr>
        <p:spPr>
          <a:xfrm>
            <a:off x="593515" y="5191616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There are __ altogether. 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4DA8248-552A-5AD8-02F1-8B7582EB56CF}"/>
              </a:ext>
            </a:extLst>
          </p:cNvPr>
          <p:cNvSpPr/>
          <p:nvPr/>
        </p:nvSpPr>
        <p:spPr>
          <a:xfrm>
            <a:off x="3913537" y="2673896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5530BCB3-5146-C2F8-C13D-06799D479B60}"/>
              </a:ext>
            </a:extLst>
          </p:cNvPr>
          <p:cNvSpPr/>
          <p:nvPr/>
        </p:nvSpPr>
        <p:spPr>
          <a:xfrm>
            <a:off x="4459637" y="1154251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6DCA02E-D687-D731-FABF-6CBC7C7DB7E9}"/>
              </a:ext>
            </a:extLst>
          </p:cNvPr>
          <p:cNvSpPr/>
          <p:nvPr/>
        </p:nvSpPr>
        <p:spPr>
          <a:xfrm>
            <a:off x="5600671" y="2678395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7FE364D-5039-D101-79F7-02D7211D3C29}"/>
              </a:ext>
            </a:extLst>
          </p:cNvPr>
          <p:cNvSpPr/>
          <p:nvPr/>
        </p:nvSpPr>
        <p:spPr>
          <a:xfrm>
            <a:off x="5791163" y="1514251"/>
            <a:ext cx="720000" cy="72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9BC971-E1C4-A00D-082B-55947EEA2125}"/>
              </a:ext>
            </a:extLst>
          </p:cNvPr>
          <p:cNvSpPr/>
          <p:nvPr/>
        </p:nvSpPr>
        <p:spPr>
          <a:xfrm>
            <a:off x="2935649" y="4342809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479243-3419-B657-AF3D-E3A7AD25612E}"/>
              </a:ext>
            </a:extLst>
          </p:cNvPr>
          <p:cNvSpPr/>
          <p:nvPr/>
        </p:nvSpPr>
        <p:spPr>
          <a:xfrm>
            <a:off x="5111727" y="4342808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65F807-8A4F-76C2-D3DC-7756BE958C05}"/>
              </a:ext>
            </a:extLst>
          </p:cNvPr>
          <p:cNvSpPr/>
          <p:nvPr/>
        </p:nvSpPr>
        <p:spPr>
          <a:xfrm>
            <a:off x="3669815" y="4978911"/>
            <a:ext cx="9778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3" grpId="0"/>
      <p:bldP spid="14" grpId="0" animBg="1"/>
      <p:bldP spid="15" grpId="0" animBg="1"/>
      <p:bldP spid="16" grpId="0" animBg="1"/>
      <p:bldP spid="17" grpId="0" animBg="1"/>
      <p:bldP spid="21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640</TotalTime>
  <Words>151</Words>
  <Application>Microsoft Office PowerPoint</Application>
  <PresentationFormat>On-screen Show (4:3)</PresentationFormat>
  <Paragraphs>39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2026-04-16T10:36:07Z</dcterms:modified>
  <cp:category/>
</cp:coreProperties>
</file>