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9" r:id="rId3"/>
    <p:sldId id="270" r:id="rId4"/>
    <p:sldId id="275" r:id="rId5"/>
    <p:sldId id="276" r:id="rId6"/>
    <p:sldId id="277" r:id="rId7"/>
    <p:sldId id="27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92B4E8"/>
    <a:srgbClr val="7099C9"/>
    <a:srgbClr val="BCA7DD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F93CBD-7440-4ADE-05A3-3F59864CE4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8494" y="2779466"/>
            <a:ext cx="3314598" cy="315676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91418" y="63299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24098-5F06-1474-6DDD-E163A04AF5F2}"/>
              </a:ext>
            </a:extLst>
          </p:cNvPr>
          <p:cNvSpPr/>
          <p:nvPr/>
        </p:nvSpPr>
        <p:spPr>
          <a:xfrm>
            <a:off x="1860918" y="223510"/>
            <a:ext cx="6430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What's missing from 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2BB069-F765-7416-3056-2DF900F99783}"/>
              </a:ext>
            </a:extLst>
          </p:cNvPr>
          <p:cNvSpPr/>
          <p:nvPr/>
        </p:nvSpPr>
        <p:spPr>
          <a:xfrm>
            <a:off x="2052634" y="2212015"/>
            <a:ext cx="5447568" cy="147353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743976-4C2C-179F-EE3F-7CA17A768337}"/>
              </a:ext>
            </a:extLst>
          </p:cNvPr>
          <p:cNvGrpSpPr/>
          <p:nvPr/>
        </p:nvGrpSpPr>
        <p:grpSpPr>
          <a:xfrm>
            <a:off x="1979622" y="2474047"/>
            <a:ext cx="5488071" cy="1076800"/>
            <a:chOff x="2947839" y="1282862"/>
            <a:chExt cx="5488071" cy="1076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3D1EE1-BA00-88CA-8D7C-6AF7528DB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6057" y="1282862"/>
              <a:ext cx="1615200" cy="1076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EFB0CC-DC93-B09C-AEC0-6B11E6787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7839" y="1282862"/>
              <a:ext cx="1615200" cy="10768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905745-C6F5-186C-ACFB-74C3A2E6A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4275" y="1282862"/>
              <a:ext cx="1615200" cy="1076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1093CD-142C-8EED-790B-69143367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2493" y="1282862"/>
              <a:ext cx="1615200" cy="10768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826D795-1886-2A1F-701D-F0421A856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0710" y="1282862"/>
              <a:ext cx="1615200" cy="107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CCEBA8D-D93A-2C78-3981-6F82855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8E58A0F-ADEF-393C-A3F7-6B7F3DC16DA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233D5-39D6-A5F2-5379-A66366E2F64E}"/>
              </a:ext>
            </a:extLst>
          </p:cNvPr>
          <p:cNvSpPr txBox="1"/>
          <p:nvPr/>
        </p:nvSpPr>
        <p:spPr>
          <a:xfrm>
            <a:off x="1244525" y="33993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fish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73C3BF1-6210-DEA1-BB01-A4EDD3E698A7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42DD6F5-F9BB-6B04-9FED-BDE1CF739C8F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324B4-D87D-0CD3-4B34-063D42AF11F4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A265FBC3-3624-2CD6-3C72-B5EAF8DE2786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72715-09B3-64EF-84CB-56BB9638CDFC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11C992-81DF-0447-CEDE-F79739C8A3D7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2683BF-D755-1757-4074-08807A1649C3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1B3DB-F954-4037-5D46-4CA8BB665DA7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6EC437-7284-69A1-C0E4-00F604DED09F}"/>
              </a:ext>
            </a:extLst>
          </p:cNvPr>
          <p:cNvSpPr/>
          <p:nvPr/>
        </p:nvSpPr>
        <p:spPr>
          <a:xfrm>
            <a:off x="238422" y="2111517"/>
            <a:ext cx="8699099" cy="1056340"/>
          </a:xfrm>
          <a:prstGeom prst="roundRect">
            <a:avLst/>
          </a:prstGeom>
          <a:gradFill flip="none" rotWithShape="1">
            <a:gsLst>
              <a:gs pos="0">
                <a:srgbClr val="7099C9">
                  <a:shade val="30000"/>
                  <a:satMod val="115000"/>
                </a:srgbClr>
              </a:gs>
              <a:gs pos="50000">
                <a:srgbClr val="7099C9">
                  <a:shade val="67500"/>
                  <a:satMod val="115000"/>
                </a:srgbClr>
              </a:gs>
              <a:gs pos="100000">
                <a:srgbClr val="7099C9">
                  <a:shade val="100000"/>
                  <a:satMod val="115000"/>
                </a:srgb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BF450C-C865-26B7-9B32-6CBCEFB841B8}"/>
              </a:ext>
            </a:extLst>
          </p:cNvPr>
          <p:cNvGrpSpPr/>
          <p:nvPr/>
        </p:nvGrpSpPr>
        <p:grpSpPr>
          <a:xfrm>
            <a:off x="3655929" y="2141615"/>
            <a:ext cx="2583418" cy="1076800"/>
            <a:chOff x="3655929" y="2141615"/>
            <a:chExt cx="2583418" cy="1076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EFC9C6-91ED-C123-A9BA-39D5C893F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147" y="2141615"/>
              <a:ext cx="1615200" cy="1076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2D7DDA-1409-987F-2039-21FB722A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5929" y="2141615"/>
              <a:ext cx="1615200" cy="10768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22818B7-770D-2F3A-ED48-9A5DD10E5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365" y="2141615"/>
            <a:ext cx="1615200" cy="1076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5DA7C0-CC21-0974-1CA6-AAD80B706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583" y="2141615"/>
            <a:ext cx="1615200" cy="1076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35D7A3-6AD6-47D5-B3D3-8AB2BA786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800" y="2141615"/>
            <a:ext cx="1615200" cy="10768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E821390-C8BD-E813-A287-7F001CB10C5E}"/>
              </a:ext>
            </a:extLst>
          </p:cNvPr>
          <p:cNvGrpSpPr/>
          <p:nvPr/>
        </p:nvGrpSpPr>
        <p:grpSpPr>
          <a:xfrm>
            <a:off x="3449207" y="1775807"/>
            <a:ext cx="6047176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65112E-86E3-C3A1-C2EF-777DEBB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7964F57F-9EA0-7501-9984-66026D85ABB3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92B4E8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864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39149 0.00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30C379-E39F-CCD9-6863-7B9AA8B04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C986B55-1BC5-8AE5-B19A-14487100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DFFE5CA-8FDE-42DB-0BC7-DC2F334C2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AFC8FF4-27EB-293F-4401-0C9A46E0B51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7A3A9B-0582-01D2-346E-FE880EEFF42F}"/>
              </a:ext>
            </a:extLst>
          </p:cNvPr>
          <p:cNvSpPr txBox="1"/>
          <p:nvPr/>
        </p:nvSpPr>
        <p:spPr>
          <a:xfrm>
            <a:off x="1179643" y="35606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fish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93E7FFE6-1117-D868-7615-7A8D5D9AB032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84C1A089-3C76-B12A-DD88-3D0D9BEF8F9B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6472BB-E02F-08B0-AC1B-FB95CEE8AC23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440D470A-6C68-A8A5-F735-4058A3713C55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53DD88-44D9-AA9F-1E17-92E3B916F607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065F49C-2784-5655-4DB2-DF6C2F63748C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230BD2-4227-8781-A7B8-34B302CA438F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3A2690-7338-EB56-C1FA-E4D04BFACBD7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47C877-BE7F-B605-FE30-8E60D1421D78}"/>
              </a:ext>
            </a:extLst>
          </p:cNvPr>
          <p:cNvSpPr/>
          <p:nvPr/>
        </p:nvSpPr>
        <p:spPr>
          <a:xfrm>
            <a:off x="238422" y="2111517"/>
            <a:ext cx="8699099" cy="1056340"/>
          </a:xfrm>
          <a:prstGeom prst="roundRect">
            <a:avLst/>
          </a:prstGeom>
          <a:gradFill flip="none" rotWithShape="1">
            <a:gsLst>
              <a:gs pos="0">
                <a:srgbClr val="7099C9">
                  <a:shade val="30000"/>
                  <a:satMod val="115000"/>
                </a:srgbClr>
              </a:gs>
              <a:gs pos="50000">
                <a:srgbClr val="7099C9">
                  <a:shade val="67500"/>
                  <a:satMod val="115000"/>
                </a:srgbClr>
              </a:gs>
              <a:gs pos="100000">
                <a:srgbClr val="7099C9">
                  <a:shade val="100000"/>
                  <a:satMod val="115000"/>
                </a:srgb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AE4E28-FBE9-FCC0-1DA6-1A9F09E6FFB4}"/>
              </a:ext>
            </a:extLst>
          </p:cNvPr>
          <p:cNvGrpSpPr/>
          <p:nvPr/>
        </p:nvGrpSpPr>
        <p:grpSpPr>
          <a:xfrm>
            <a:off x="3655929" y="2141615"/>
            <a:ext cx="2583418" cy="1076800"/>
            <a:chOff x="3655929" y="2141615"/>
            <a:chExt cx="2583418" cy="1076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DED40EE-7E0F-6B2D-2DA8-6C18A6370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147" y="2141615"/>
              <a:ext cx="1615200" cy="1076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DFC891-E744-5882-F7F4-320D8E66A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5929" y="2141615"/>
              <a:ext cx="1615200" cy="10768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12B5DE-3A17-39F5-A4CF-5007B2EC5A0A}"/>
              </a:ext>
            </a:extLst>
          </p:cNvPr>
          <p:cNvGrpSpPr/>
          <p:nvPr/>
        </p:nvGrpSpPr>
        <p:grpSpPr>
          <a:xfrm>
            <a:off x="5592365" y="2141615"/>
            <a:ext cx="2583418" cy="1076800"/>
            <a:chOff x="5592365" y="2141615"/>
            <a:chExt cx="2583418" cy="10768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013B51-4810-6576-35AA-4B630899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2365" y="2141615"/>
              <a:ext cx="1615200" cy="10768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6D13A11-4D92-4815-6590-D9E1481A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0583" y="2141615"/>
              <a:ext cx="1615200" cy="107680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BE5C1E7-B9D4-76FB-828C-547A1E4CD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800" y="2141615"/>
            <a:ext cx="1615200" cy="10768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4EB54FC-5725-59BA-AC10-9339F46CA641}"/>
              </a:ext>
            </a:extLst>
          </p:cNvPr>
          <p:cNvGrpSpPr/>
          <p:nvPr/>
        </p:nvGrpSpPr>
        <p:grpSpPr>
          <a:xfrm>
            <a:off x="3376377" y="1790453"/>
            <a:ext cx="6047176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EE52F9-ED48-0608-15E0-0720E79AB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9DAE5098-B56C-6FAB-016B-1AC15C40CE31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92B4E8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3069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42205 0.0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1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-0.4375 0.002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538DCD-1FC7-1204-F1D2-3C3297C4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63F36D6-BCDF-12BD-8821-A2E61435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98BA34F-DED6-C380-488C-E7D7642BC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784E803-A34C-CCB5-27E0-E0358FA3800F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D19AEA-7182-FD14-6DA5-12CDC5D99C72}"/>
              </a:ext>
            </a:extLst>
          </p:cNvPr>
          <p:cNvSpPr txBox="1"/>
          <p:nvPr/>
        </p:nvSpPr>
        <p:spPr>
          <a:xfrm>
            <a:off x="1244525" y="350950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fish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601D7A2-66D1-A86C-2534-0DFB3CECF075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6D6FBD9D-7F55-83BA-C160-28A2730E1271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EF41C5-3978-4675-7FEA-80F715150FFC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E28A7B81-7CBE-68B9-D487-468279DA3F84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2668F9-71F0-02A3-04BE-D7792D313273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95F6647-1B3A-CF80-9CB0-9A2336874D12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C61F33B-2A6F-DF10-6820-F7425184C6AF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FC29CB-3B46-6791-213D-CB71103266F3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A9F893-ECF8-F33E-0AF3-281E1A9013EF}"/>
              </a:ext>
            </a:extLst>
          </p:cNvPr>
          <p:cNvSpPr/>
          <p:nvPr/>
        </p:nvSpPr>
        <p:spPr>
          <a:xfrm>
            <a:off x="238422" y="2111517"/>
            <a:ext cx="8699099" cy="1056340"/>
          </a:xfrm>
          <a:prstGeom prst="roundRect">
            <a:avLst/>
          </a:prstGeom>
          <a:gradFill flip="none" rotWithShape="1">
            <a:gsLst>
              <a:gs pos="0">
                <a:srgbClr val="7099C9">
                  <a:shade val="30000"/>
                  <a:satMod val="115000"/>
                </a:srgbClr>
              </a:gs>
              <a:gs pos="50000">
                <a:srgbClr val="7099C9">
                  <a:shade val="67500"/>
                  <a:satMod val="115000"/>
                </a:srgbClr>
              </a:gs>
              <a:gs pos="100000">
                <a:srgbClr val="7099C9">
                  <a:shade val="100000"/>
                  <a:satMod val="115000"/>
                </a:srgb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AEC7F6-54B0-4C8A-DC30-E0FC65C78B72}"/>
              </a:ext>
            </a:extLst>
          </p:cNvPr>
          <p:cNvGrpSpPr/>
          <p:nvPr/>
        </p:nvGrpSpPr>
        <p:grpSpPr>
          <a:xfrm>
            <a:off x="3655929" y="2141615"/>
            <a:ext cx="2583418" cy="1076800"/>
            <a:chOff x="3655929" y="2141615"/>
            <a:chExt cx="2583418" cy="1076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160C93-06D1-E101-86C6-4E65D39CC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147" y="2141615"/>
              <a:ext cx="1615200" cy="1076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1EC325-B919-B31C-68D8-653603E0F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5929" y="2141615"/>
              <a:ext cx="1615200" cy="10768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5A6B8E2-FF3F-31B4-6451-0776C5993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365" y="2141615"/>
            <a:ext cx="1615200" cy="1076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111C92-9ADB-5F3D-535E-CA5D29AA1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583" y="2141615"/>
            <a:ext cx="1615200" cy="1076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8917F-51A0-889A-F45F-BCFD0AAA0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800" y="2141615"/>
            <a:ext cx="1615200" cy="10768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81D65A3-1F3C-AEDC-339D-C13833E11445}"/>
              </a:ext>
            </a:extLst>
          </p:cNvPr>
          <p:cNvGrpSpPr/>
          <p:nvPr/>
        </p:nvGrpSpPr>
        <p:grpSpPr>
          <a:xfrm>
            <a:off x="3354085" y="1833565"/>
            <a:ext cx="6047176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51A99AA-73FF-8DFD-8D3A-D639BB43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AB12CAD-A7D8-1A75-752D-391D2B749F14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92B4E8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020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42205 0.0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1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41736 0.0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FBC1C-E05C-7A32-A5FB-ABEEF55FB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A0755AE-3BF0-C271-0F43-D1A899FA9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DF1ECCFF-FD75-268A-92B2-13A642E24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4C36856-18B8-AC98-0F54-D2F6C4DBF450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DF615D-8D17-F425-CC59-C157D033A18E}"/>
              </a:ext>
            </a:extLst>
          </p:cNvPr>
          <p:cNvSpPr txBox="1"/>
          <p:nvPr/>
        </p:nvSpPr>
        <p:spPr>
          <a:xfrm>
            <a:off x="1153068" y="36716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fish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4F409F7A-FC76-0433-8FFE-1DED9C5D2782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F6C2D54E-9F6E-6CD0-596C-8B5F1FAAF491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DBF98A-18C7-2466-D2E5-80F1ED62B4F7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F6FB94CE-C80E-AAA9-9684-8AEF7BB3FA5E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697FA5-024D-AF93-4563-AC70AC9AEA70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017065B-DE61-0DF2-2BAC-0C45CF258BFC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95F2CE-CFBA-022A-AB8D-19ECE24656F8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B19CDF-D5DC-27B7-9556-A4C8353C541A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CA237F8-0DC2-FC7C-78FD-20ED7F8EBD3C}"/>
              </a:ext>
            </a:extLst>
          </p:cNvPr>
          <p:cNvSpPr/>
          <p:nvPr/>
        </p:nvSpPr>
        <p:spPr>
          <a:xfrm>
            <a:off x="238422" y="2111517"/>
            <a:ext cx="8699099" cy="1056340"/>
          </a:xfrm>
          <a:prstGeom prst="roundRect">
            <a:avLst/>
          </a:prstGeom>
          <a:gradFill flip="none" rotWithShape="1">
            <a:gsLst>
              <a:gs pos="0">
                <a:srgbClr val="7099C9">
                  <a:shade val="30000"/>
                  <a:satMod val="115000"/>
                </a:srgbClr>
              </a:gs>
              <a:gs pos="50000">
                <a:srgbClr val="7099C9">
                  <a:shade val="67500"/>
                  <a:satMod val="115000"/>
                </a:srgbClr>
              </a:gs>
              <a:gs pos="100000">
                <a:srgbClr val="7099C9">
                  <a:shade val="100000"/>
                  <a:satMod val="115000"/>
                </a:srgb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6935C4-B561-D264-6E92-60D7AD2BD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147" y="2141615"/>
            <a:ext cx="1615200" cy="1076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036BDC-206B-190A-14CA-5DBF555DF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929" y="2141615"/>
            <a:ext cx="1615200" cy="1076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783DC2-DC47-C14B-3FE3-F88204A36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365" y="2141615"/>
            <a:ext cx="1615200" cy="1076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DBB230-24E1-FB40-6DAF-353834877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583" y="2141615"/>
            <a:ext cx="1615200" cy="1076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B89DD7-4B8B-38F3-E0CF-118B529BC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800" y="2141615"/>
            <a:ext cx="1615200" cy="10768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6EECFD9-761C-F4B4-E65D-96FAE6489606}"/>
              </a:ext>
            </a:extLst>
          </p:cNvPr>
          <p:cNvGrpSpPr/>
          <p:nvPr/>
        </p:nvGrpSpPr>
        <p:grpSpPr>
          <a:xfrm>
            <a:off x="3354085" y="1764676"/>
            <a:ext cx="6047176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F7B3C99-C6A1-A097-69BA-144394DF0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A774A8DD-9119-67B3-AF76-C3E5FEB513C2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92B4E8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372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39236 0.006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D7CC9-0D93-496C-D5FB-2BD6F41B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44" y="631722"/>
            <a:ext cx="7956756" cy="5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465</TotalTime>
  <Words>84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26</cp:revision>
  <dcterms:created xsi:type="dcterms:W3CDTF">2013-01-27T09:14:16Z</dcterms:created>
  <dcterms:modified xsi:type="dcterms:W3CDTF">2026-04-17T15:34:58Z</dcterms:modified>
  <cp:category/>
</cp:coreProperties>
</file>