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68" r:id="rId3"/>
    <p:sldId id="270" r:id="rId4"/>
    <p:sldId id="271" r:id="rId5"/>
    <p:sldId id="267" r:id="rId6"/>
    <p:sldId id="27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62C6D0-119C-7CF6-C198-10B782EB7E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961" y="2554851"/>
            <a:ext cx="3315339" cy="30221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6853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14FF81-3D1D-50C8-6A24-B8434904960D}"/>
              </a:ext>
            </a:extLst>
          </p:cNvPr>
          <p:cNvSpPr/>
          <p:nvPr/>
        </p:nvSpPr>
        <p:spPr>
          <a:xfrm>
            <a:off x="1860918" y="223510"/>
            <a:ext cx="6430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1EA0C1-FCDB-E6B7-ED0F-460B7F05273E}"/>
              </a:ext>
            </a:extLst>
          </p:cNvPr>
          <p:cNvGrpSpPr/>
          <p:nvPr/>
        </p:nvGrpSpPr>
        <p:grpSpPr>
          <a:xfrm>
            <a:off x="2934938" y="1207341"/>
            <a:ext cx="4047328" cy="3898492"/>
            <a:chOff x="2934938" y="1207341"/>
            <a:chExt cx="4047328" cy="38984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2BB069-F765-7416-3056-2DF900F99783}"/>
                </a:ext>
              </a:extLst>
            </p:cNvPr>
            <p:cNvSpPr/>
            <p:nvPr/>
          </p:nvSpPr>
          <p:spPr>
            <a:xfrm>
              <a:off x="3158602" y="1280387"/>
              <a:ext cx="3600000" cy="3600000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984CC0-AD60-EF66-D5FC-1BECBF292B47}"/>
                </a:ext>
              </a:extLst>
            </p:cNvPr>
            <p:cNvGrpSpPr/>
            <p:nvPr/>
          </p:nvGrpSpPr>
          <p:grpSpPr>
            <a:xfrm>
              <a:off x="2934938" y="1207341"/>
              <a:ext cx="4047328" cy="1873046"/>
              <a:chOff x="535867" y="1726255"/>
              <a:chExt cx="4047328" cy="187304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D0ED74F-FC95-EE96-55E3-03B6D56C1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867" y="1726255"/>
                <a:ext cx="1873046" cy="187304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BDCFFF-3AED-CB6F-4C4C-73EB3CD52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149" y="1726255"/>
                <a:ext cx="1873046" cy="187304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D49D61-5C75-D7BD-D4FC-E36138670C8D}"/>
                </a:ext>
              </a:extLst>
            </p:cNvPr>
            <p:cNvGrpSpPr/>
            <p:nvPr/>
          </p:nvGrpSpPr>
          <p:grpSpPr>
            <a:xfrm>
              <a:off x="2934938" y="3232787"/>
              <a:ext cx="4047328" cy="1873046"/>
              <a:chOff x="535867" y="3751701"/>
              <a:chExt cx="4047328" cy="187304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778CEA8-D2DA-706C-D32A-BA2FB80AD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867" y="3751701"/>
                <a:ext cx="1873046" cy="187304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7907EE9-74ED-DC9E-96E4-E891028A2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149" y="3751701"/>
                <a:ext cx="1873046" cy="1873046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03D394-019D-C079-FC70-D2B99F4D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2079" y="2220064"/>
              <a:ext cx="1873046" cy="1873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92198-3EF3-2339-106C-FE235A12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83ED819-D13E-1D4E-60BC-72E24476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279A741-A87B-1F69-3993-CFA05689F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2FA05D-0FB4-B399-920C-CB83ABBA602F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77C007-CC5A-4E7A-76EA-923C39D2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22" y="2738978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7F35C8E-EC67-CF12-AF51-C6588F09F30F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C9FA5B22-01E9-6E90-3E7A-1CFC86F54F81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862EFF-349D-EDC7-8D4B-905A20B2AE25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28BE2AC-D812-30BE-E523-9F26B58083F0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99AB9-7E2D-D69F-DFF5-13B98099BBD2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FA2B63-FE96-99D4-8A6E-10742109A6F4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84E10E-79B2-CEDB-BBDB-C9F6CA77301D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0C03D-C5DC-86BB-88F9-F220E5F5A963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A4B8AA-5A55-FF6F-5DD7-65FFC47885EB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F6481-F8A9-0A10-5577-32ED3AA28F1B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3B16DD-240E-FC92-6D71-A88A0951D4E1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37197E-735F-952F-F94F-7F4EEFD5AB03}"/>
              </a:ext>
            </a:extLst>
          </p:cNvPr>
          <p:cNvGrpSpPr/>
          <p:nvPr/>
        </p:nvGrpSpPr>
        <p:grpSpPr>
          <a:xfrm>
            <a:off x="498050" y="1688153"/>
            <a:ext cx="4126729" cy="3953174"/>
            <a:chOff x="498050" y="1688153"/>
            <a:chExt cx="4126729" cy="39531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8075FF-2EB0-598E-2264-071DE626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7" y="3751701"/>
              <a:ext cx="1873046" cy="18730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AD47A1-3D8C-D2B1-B7A5-148106D84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1733" y="3768281"/>
              <a:ext cx="1873046" cy="1873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B3E053-E8D0-B476-4C10-C3D42BEF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50" y="1688153"/>
              <a:ext cx="1873046" cy="18730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9A8813-C25A-73D9-FB08-75BE3637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096" y="1695692"/>
              <a:ext cx="1873046" cy="18730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71299-A921-A261-DF7D-130573B0FE33}"/>
              </a:ext>
            </a:extLst>
          </p:cNvPr>
          <p:cNvGrpSpPr/>
          <p:nvPr/>
        </p:nvGrpSpPr>
        <p:grpSpPr>
          <a:xfrm>
            <a:off x="-121293" y="1116089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01DA4F-9D47-A9EC-380D-634B2E41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B62723D-BDE4-BBA8-A925-9710ECCD0031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7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E593-D3AA-E408-1F21-A06A3A5DD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AC9125C-2572-6494-DF67-A319E210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E012612-3305-BE86-185D-9323D437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558499-7F2C-5774-C37E-5271A55A094B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B1E933-B6AC-3E29-8877-36979EEEE778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3AB6031B-C2FE-3C7E-2F69-A63F1919D744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44E20C-D04E-5421-6D5D-7FF31BBC401A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F33C3E4-54CB-B327-E2B5-F08ABC6F99E4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FE3FF7-04EF-ADF4-A4EE-EE7978B23C57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7358BF-1EBC-F92F-DB36-7EE3EF737851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2FE10DE-6A41-A61C-0647-78F7CDC0186F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10C093-5940-A057-B0D7-D50893EFC87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F92A90-25B9-B6A0-B56F-DDD1EC43D081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1D7DA9-AB74-3792-C59C-77796982E494}"/>
              </a:ext>
            </a:extLst>
          </p:cNvPr>
          <p:cNvSpPr txBox="1"/>
          <p:nvPr/>
        </p:nvSpPr>
        <p:spPr>
          <a:xfrm>
            <a:off x="1244525" y="36281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F1016A-2252-A27D-0F04-CE634BE5524C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957EE2-9773-1516-4F1F-DB7A01794C97}"/>
              </a:ext>
            </a:extLst>
          </p:cNvPr>
          <p:cNvGrpSpPr/>
          <p:nvPr/>
        </p:nvGrpSpPr>
        <p:grpSpPr>
          <a:xfrm>
            <a:off x="498050" y="1688153"/>
            <a:ext cx="4126729" cy="3953174"/>
            <a:chOff x="498050" y="1688153"/>
            <a:chExt cx="4126729" cy="39531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906A98-1A9D-1B1C-E0AA-55A37785D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122" y="2738978"/>
              <a:ext cx="1873046" cy="18730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BB2073-F7BA-1042-26CA-0AAFBA1C4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7" y="3751701"/>
              <a:ext cx="1873046" cy="18730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827B95-B49D-CE62-D32E-26644D40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1733" y="3768281"/>
              <a:ext cx="1873046" cy="1873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055D02-486D-A33C-90B4-58DEE7C9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50" y="1688153"/>
              <a:ext cx="1873046" cy="18730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41E9D7-4CE1-2B0C-61AF-374DA993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096" y="1695692"/>
              <a:ext cx="1873046" cy="18730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6AEC24-E46B-0B73-50A6-A5E27B69DA63}"/>
              </a:ext>
            </a:extLst>
          </p:cNvPr>
          <p:cNvGrpSpPr/>
          <p:nvPr/>
        </p:nvGrpSpPr>
        <p:grpSpPr>
          <a:xfrm>
            <a:off x="-107295" y="1185829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31D7BC-BF2A-5C98-EAC2-058375C66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3B601AA-CA52-11EC-46E7-8A26BAFDE309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26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5B344-F79C-6B2E-515F-B20885683A62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705223-3C95-FC43-00FA-014363760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1726255"/>
            <a:ext cx="1873046" cy="1873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A5FC9-1418-CF76-1607-6280DE12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1726255"/>
            <a:ext cx="1873046" cy="1873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E151F-53B5-8CB2-50F2-759DA9AC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3751701"/>
            <a:ext cx="1873046" cy="1873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85D882-9F7C-E5FF-9848-9278FF746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3751701"/>
            <a:ext cx="1873046" cy="1873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C02858-4EE5-8B36-C0CF-D33922D8C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08" y="2738978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5E3592E-E73A-6EA6-4D47-B924D664EFD1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265FBC3-3624-2CD6-3C72-B5EAF8DE2786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073C3BF1-6210-DEA1-BB01-A4EDD3E698A7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42DD6F5-F9BB-6B04-9FED-BDE1CF739C8F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45324B4-D87D-0CD3-4B34-063D42AF11F4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BEA797-E1FF-657E-31C6-0705FC3631FA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-107295" y="1083604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D7CC9-0D93-496C-D5FB-2BD6F41B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44" y="631722"/>
            <a:ext cx="7956756" cy="5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510</TotalTime>
  <Words>72</Words>
  <Application>Microsoft Office PowerPoint</Application>
  <PresentationFormat>On-screen Show (4:3)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26</cp:revision>
  <dcterms:created xsi:type="dcterms:W3CDTF">2013-01-27T09:14:16Z</dcterms:created>
  <dcterms:modified xsi:type="dcterms:W3CDTF">2026-04-16T12:19:26Z</dcterms:modified>
  <cp:category/>
</cp:coreProperties>
</file>