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1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2963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265470" y="420439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42596F7-6221-103A-040D-D7F2F5CE4914}"/>
              </a:ext>
            </a:extLst>
          </p:cNvPr>
          <p:cNvGrpSpPr/>
          <p:nvPr/>
        </p:nvGrpSpPr>
        <p:grpSpPr>
          <a:xfrm>
            <a:off x="2313892" y="1777335"/>
            <a:ext cx="4617850" cy="3315934"/>
            <a:chOff x="499827" y="1343075"/>
            <a:chExt cx="3810398" cy="253440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2CD59977-265A-E4E3-31E3-2BB2053AE76C}"/>
                </a:ext>
              </a:extLst>
            </p:cNvPr>
            <p:cNvSpPr/>
            <p:nvPr/>
          </p:nvSpPr>
          <p:spPr>
            <a:xfrm>
              <a:off x="301047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8D7BC90-87F5-32BE-D06E-C2B29743978E}"/>
                </a:ext>
              </a:extLst>
            </p:cNvPr>
            <p:cNvSpPr/>
            <p:nvPr/>
          </p:nvSpPr>
          <p:spPr>
            <a:xfrm>
              <a:off x="97176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002E5E-8E1B-2276-1D8E-B8C8B30C72DA}"/>
                </a:ext>
              </a:extLst>
            </p:cNvPr>
            <p:cNvCxnSpPr>
              <a:cxnSpLocks/>
              <a:stCxn id="5" idx="0"/>
              <a:endCxn id="7" idx="3"/>
            </p:cNvCxnSpPr>
            <p:nvPr/>
          </p:nvCxnSpPr>
          <p:spPr>
            <a:xfrm flipV="1">
              <a:off x="1511769" y="2264913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BC3FFAB-F33F-CDB2-11F0-4216E3671EB0}"/>
                </a:ext>
              </a:extLst>
            </p:cNvPr>
            <p:cNvSpPr/>
            <p:nvPr/>
          </p:nvSpPr>
          <p:spPr>
            <a:xfrm>
              <a:off x="1927909" y="1343075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BA4A71-5155-81EC-EDA2-7F51C791E1F2}"/>
                </a:ext>
              </a:extLst>
            </p:cNvPr>
            <p:cNvSpPr/>
            <p:nvPr/>
          </p:nvSpPr>
          <p:spPr>
            <a:xfrm>
              <a:off x="1488024" y="152826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511C7A-F20A-B938-0AF0-465007900AA4}"/>
                </a:ext>
              </a:extLst>
            </p:cNvPr>
            <p:cNvSpPr/>
            <p:nvPr/>
          </p:nvSpPr>
          <p:spPr>
            <a:xfrm>
              <a:off x="499827" y="295414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4D90C-72C4-063D-2641-F12308885CBD}"/>
                </a:ext>
              </a:extLst>
            </p:cNvPr>
            <p:cNvSpPr/>
            <p:nvPr/>
          </p:nvSpPr>
          <p:spPr>
            <a:xfrm>
              <a:off x="2560083" y="2954146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9C9416-7B82-E32A-EDE1-F4FAD4ECABAA}"/>
                </a:ext>
              </a:extLst>
            </p:cNvPr>
            <p:cNvCxnSpPr>
              <a:cxnSpLocks/>
              <a:stCxn id="7" idx="5"/>
              <a:endCxn id="4" idx="0"/>
            </p:cNvCxnSpPr>
            <p:nvPr/>
          </p:nvCxnSpPr>
          <p:spPr>
            <a:xfrm>
              <a:off x="2849747" y="2264913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B6F7B-6C37-AC1D-51C1-413ADFDDF897}"/>
              </a:ext>
            </a:extLst>
          </p:cNvPr>
          <p:cNvSpPr/>
          <p:nvPr/>
        </p:nvSpPr>
        <p:spPr>
          <a:xfrm>
            <a:off x="5676161" y="3895239"/>
            <a:ext cx="6696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Picture 3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01C4BF2-25E2-5806-ADA6-B879D8D32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5504C-23E2-F464-726B-F5AB81E6B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22717A4-8A96-03C7-E21A-164CA516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628145-AD9E-127A-C70C-57517DBA241B}"/>
              </a:ext>
            </a:extLst>
          </p:cNvPr>
          <p:cNvSpPr/>
          <p:nvPr/>
        </p:nvSpPr>
        <p:spPr>
          <a:xfrm>
            <a:off x="265470" y="420439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39337AD-B774-21E9-1956-4B2D76F2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B8001E-198E-BA50-2DAA-88E00DB5D28F}"/>
              </a:ext>
            </a:extLst>
          </p:cNvPr>
          <p:cNvGrpSpPr/>
          <p:nvPr/>
        </p:nvGrpSpPr>
        <p:grpSpPr>
          <a:xfrm>
            <a:off x="2313892" y="1777335"/>
            <a:ext cx="4617850" cy="3315934"/>
            <a:chOff x="499827" y="1343075"/>
            <a:chExt cx="3810398" cy="253440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5878AA7F-BB04-1B88-D7E0-CAA718C101CB}"/>
                </a:ext>
              </a:extLst>
            </p:cNvPr>
            <p:cNvSpPr/>
            <p:nvPr/>
          </p:nvSpPr>
          <p:spPr>
            <a:xfrm>
              <a:off x="301047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F57EDF1-A4EE-C971-9B8F-7D2721BF32CE}"/>
                </a:ext>
              </a:extLst>
            </p:cNvPr>
            <p:cNvSpPr/>
            <p:nvPr/>
          </p:nvSpPr>
          <p:spPr>
            <a:xfrm>
              <a:off x="97176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44A48F-15B9-ED61-2B4E-4B13EDCA8581}"/>
                </a:ext>
              </a:extLst>
            </p:cNvPr>
            <p:cNvCxnSpPr>
              <a:cxnSpLocks/>
              <a:stCxn id="5" idx="0"/>
              <a:endCxn id="7" idx="3"/>
            </p:cNvCxnSpPr>
            <p:nvPr/>
          </p:nvCxnSpPr>
          <p:spPr>
            <a:xfrm flipV="1">
              <a:off x="1511769" y="2264913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D863C199-9EAC-1EAF-AC92-943CE12C39F1}"/>
                </a:ext>
              </a:extLst>
            </p:cNvPr>
            <p:cNvSpPr/>
            <p:nvPr/>
          </p:nvSpPr>
          <p:spPr>
            <a:xfrm>
              <a:off x="1927909" y="1343075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AB878-EB80-9FE8-12CB-3290690424E0}"/>
                </a:ext>
              </a:extLst>
            </p:cNvPr>
            <p:cNvSpPr/>
            <p:nvPr/>
          </p:nvSpPr>
          <p:spPr>
            <a:xfrm>
              <a:off x="1488024" y="152826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61D331-59A1-BEE4-1CA9-1D28830BF429}"/>
                </a:ext>
              </a:extLst>
            </p:cNvPr>
            <p:cNvSpPr/>
            <p:nvPr/>
          </p:nvSpPr>
          <p:spPr>
            <a:xfrm>
              <a:off x="499827" y="2954147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44F390-869B-8353-33AF-75E4E6A6DAC8}"/>
                </a:ext>
              </a:extLst>
            </p:cNvPr>
            <p:cNvSpPr/>
            <p:nvPr/>
          </p:nvSpPr>
          <p:spPr>
            <a:xfrm>
              <a:off x="2560083" y="2954146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7C24E9-E35D-BA3F-9893-9F59DB3BA0D9}"/>
                </a:ext>
              </a:extLst>
            </p:cNvPr>
            <p:cNvCxnSpPr>
              <a:cxnSpLocks/>
              <a:stCxn id="7" idx="5"/>
              <a:endCxn id="4" idx="0"/>
            </p:cNvCxnSpPr>
            <p:nvPr/>
          </p:nvCxnSpPr>
          <p:spPr>
            <a:xfrm>
              <a:off x="2849747" y="2264913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01E995C-99DA-E364-1F03-3CE63A10654E}"/>
              </a:ext>
            </a:extLst>
          </p:cNvPr>
          <p:cNvSpPr/>
          <p:nvPr/>
        </p:nvSpPr>
        <p:spPr>
          <a:xfrm>
            <a:off x="5676161" y="3895239"/>
            <a:ext cx="6696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44F7373-E0EA-2631-0295-7B21C197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94BC7-114B-BF84-95FC-D16542FC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D887EDF-CA2A-B7DC-81EB-B8D0E893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45A60A-D823-93F5-076D-1F99738F7DF5}"/>
              </a:ext>
            </a:extLst>
          </p:cNvPr>
          <p:cNvSpPr/>
          <p:nvPr/>
        </p:nvSpPr>
        <p:spPr>
          <a:xfrm>
            <a:off x="265470" y="420439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E20ED17-8156-4D37-15D4-5EAB96098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66A3101-C7E7-D95F-048A-39D6C3EF5450}"/>
              </a:ext>
            </a:extLst>
          </p:cNvPr>
          <p:cNvGrpSpPr/>
          <p:nvPr/>
        </p:nvGrpSpPr>
        <p:grpSpPr>
          <a:xfrm>
            <a:off x="2313892" y="1777335"/>
            <a:ext cx="4617850" cy="3315934"/>
            <a:chOff x="499827" y="1343075"/>
            <a:chExt cx="3810398" cy="253440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0D00EB66-054F-074A-BF3A-0FAF420093C3}"/>
                </a:ext>
              </a:extLst>
            </p:cNvPr>
            <p:cNvSpPr/>
            <p:nvPr/>
          </p:nvSpPr>
          <p:spPr>
            <a:xfrm>
              <a:off x="301047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9BE8C64-F68F-CAFB-7525-DEF4FA094386}"/>
                </a:ext>
              </a:extLst>
            </p:cNvPr>
            <p:cNvSpPr/>
            <p:nvPr/>
          </p:nvSpPr>
          <p:spPr>
            <a:xfrm>
              <a:off x="97176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A41466-5D9C-1436-CD3A-E085B3B41B81}"/>
                </a:ext>
              </a:extLst>
            </p:cNvPr>
            <p:cNvCxnSpPr>
              <a:cxnSpLocks/>
              <a:stCxn id="5" idx="0"/>
              <a:endCxn id="7" idx="3"/>
            </p:cNvCxnSpPr>
            <p:nvPr/>
          </p:nvCxnSpPr>
          <p:spPr>
            <a:xfrm flipV="1">
              <a:off x="1511769" y="2264913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AF65953-5BBA-7A14-35A5-D7DCBDAA8655}"/>
                </a:ext>
              </a:extLst>
            </p:cNvPr>
            <p:cNvSpPr/>
            <p:nvPr/>
          </p:nvSpPr>
          <p:spPr>
            <a:xfrm>
              <a:off x="1927909" y="1343075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5FAB88-97B8-CFD9-905A-CACE748D6A6E}"/>
                </a:ext>
              </a:extLst>
            </p:cNvPr>
            <p:cNvSpPr/>
            <p:nvPr/>
          </p:nvSpPr>
          <p:spPr>
            <a:xfrm>
              <a:off x="1488024" y="152826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BDB01D-4DF0-C02D-47CB-4A15029B0175}"/>
                </a:ext>
              </a:extLst>
            </p:cNvPr>
            <p:cNvSpPr/>
            <p:nvPr/>
          </p:nvSpPr>
          <p:spPr>
            <a:xfrm>
              <a:off x="499827" y="2954147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A7AA61-40B4-F3F6-1C72-9988A48C10AE}"/>
                </a:ext>
              </a:extLst>
            </p:cNvPr>
            <p:cNvSpPr/>
            <p:nvPr/>
          </p:nvSpPr>
          <p:spPr>
            <a:xfrm>
              <a:off x="2560083" y="2954146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5FC958-4CEE-5EB5-0A0A-4FE9993F55F6}"/>
                </a:ext>
              </a:extLst>
            </p:cNvPr>
            <p:cNvCxnSpPr>
              <a:cxnSpLocks/>
              <a:stCxn id="7" idx="5"/>
              <a:endCxn id="4" idx="0"/>
            </p:cNvCxnSpPr>
            <p:nvPr/>
          </p:nvCxnSpPr>
          <p:spPr>
            <a:xfrm>
              <a:off x="2849747" y="2264913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1BCA376-BD7B-0B04-6A6F-89C0674DB148}"/>
              </a:ext>
            </a:extLst>
          </p:cNvPr>
          <p:cNvSpPr/>
          <p:nvPr/>
        </p:nvSpPr>
        <p:spPr>
          <a:xfrm>
            <a:off x="5676161" y="3895239"/>
            <a:ext cx="6696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BA0E59C-952E-C6BE-3301-1693D4D4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0AB6A-0516-1586-4AF6-334ABC4C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6FF6B0-307B-B1BE-8DC3-C9AE20FA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ADAB60-FD0E-810E-5074-1B28DF9BA1B8}"/>
              </a:ext>
            </a:extLst>
          </p:cNvPr>
          <p:cNvSpPr/>
          <p:nvPr/>
        </p:nvSpPr>
        <p:spPr>
          <a:xfrm>
            <a:off x="265470" y="420439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F248B67B-8349-1C90-9549-BA1A88D4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84D0CD-833F-7D57-903E-621A7979F349}"/>
              </a:ext>
            </a:extLst>
          </p:cNvPr>
          <p:cNvGrpSpPr/>
          <p:nvPr/>
        </p:nvGrpSpPr>
        <p:grpSpPr>
          <a:xfrm>
            <a:off x="2313892" y="1777335"/>
            <a:ext cx="4617850" cy="3315934"/>
            <a:chOff x="499827" y="1343075"/>
            <a:chExt cx="3810398" cy="253440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B5E1DD11-6F18-4636-84B3-6D832D82DDD4}"/>
                </a:ext>
              </a:extLst>
            </p:cNvPr>
            <p:cNvSpPr/>
            <p:nvPr/>
          </p:nvSpPr>
          <p:spPr>
            <a:xfrm>
              <a:off x="301047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5C89D64-567F-9462-2A7E-6A226781A9D6}"/>
                </a:ext>
              </a:extLst>
            </p:cNvPr>
            <p:cNvSpPr/>
            <p:nvPr/>
          </p:nvSpPr>
          <p:spPr>
            <a:xfrm>
              <a:off x="97176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ECAABB-59E2-DC8E-FCA0-D66B27E53E39}"/>
                </a:ext>
              </a:extLst>
            </p:cNvPr>
            <p:cNvCxnSpPr>
              <a:cxnSpLocks/>
              <a:stCxn id="5" idx="0"/>
              <a:endCxn id="7" idx="3"/>
            </p:cNvCxnSpPr>
            <p:nvPr/>
          </p:nvCxnSpPr>
          <p:spPr>
            <a:xfrm flipV="1">
              <a:off x="1511769" y="2264913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3190428-FF7B-3DB7-21EB-0799B7D5330E}"/>
                </a:ext>
              </a:extLst>
            </p:cNvPr>
            <p:cNvSpPr/>
            <p:nvPr/>
          </p:nvSpPr>
          <p:spPr>
            <a:xfrm>
              <a:off x="1927909" y="1343075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19FA50-B719-62A2-46C6-16C81F90E1F1}"/>
                </a:ext>
              </a:extLst>
            </p:cNvPr>
            <p:cNvSpPr/>
            <p:nvPr/>
          </p:nvSpPr>
          <p:spPr>
            <a:xfrm>
              <a:off x="1488024" y="152826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31ED54-1866-57F0-AA13-4CCB3028A5B7}"/>
                </a:ext>
              </a:extLst>
            </p:cNvPr>
            <p:cNvSpPr/>
            <p:nvPr/>
          </p:nvSpPr>
          <p:spPr>
            <a:xfrm>
              <a:off x="499827" y="2954147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6C2627-CC0B-E4DF-C57E-406F4B30005B}"/>
                </a:ext>
              </a:extLst>
            </p:cNvPr>
            <p:cNvSpPr/>
            <p:nvPr/>
          </p:nvSpPr>
          <p:spPr>
            <a:xfrm>
              <a:off x="2560083" y="2954146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6306DE-9F79-D971-9F65-FF854CBAF0F0}"/>
                </a:ext>
              </a:extLst>
            </p:cNvPr>
            <p:cNvCxnSpPr>
              <a:cxnSpLocks/>
              <a:stCxn id="7" idx="5"/>
              <a:endCxn id="4" idx="0"/>
            </p:cNvCxnSpPr>
            <p:nvPr/>
          </p:nvCxnSpPr>
          <p:spPr>
            <a:xfrm>
              <a:off x="2849747" y="2264913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D507E-7DC6-4747-16FE-721E18A9E5EF}"/>
              </a:ext>
            </a:extLst>
          </p:cNvPr>
          <p:cNvSpPr/>
          <p:nvPr/>
        </p:nvSpPr>
        <p:spPr>
          <a:xfrm>
            <a:off x="5676161" y="3895239"/>
            <a:ext cx="6696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78D3398-F7D0-2646-6FC5-E3768941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8CEC6-6C81-ACFB-4AB1-9D82C5BC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9FC5FA4-1930-77E6-FA3B-3C34EFC5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E85C43-463D-CD51-A97B-A2882625D82E}"/>
              </a:ext>
            </a:extLst>
          </p:cNvPr>
          <p:cNvSpPr/>
          <p:nvPr/>
        </p:nvSpPr>
        <p:spPr>
          <a:xfrm>
            <a:off x="265470" y="420439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F7E3F19-C208-AF6A-0D58-B08A5F37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9D858-2872-8403-3FA7-F780AC490399}"/>
              </a:ext>
            </a:extLst>
          </p:cNvPr>
          <p:cNvGrpSpPr/>
          <p:nvPr/>
        </p:nvGrpSpPr>
        <p:grpSpPr>
          <a:xfrm>
            <a:off x="2313892" y="1777335"/>
            <a:ext cx="4617850" cy="3315934"/>
            <a:chOff x="499827" y="1343075"/>
            <a:chExt cx="3810398" cy="253440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60A5F608-26CF-1EFA-286F-84EE9465B8EE}"/>
                </a:ext>
              </a:extLst>
            </p:cNvPr>
            <p:cNvSpPr/>
            <p:nvPr/>
          </p:nvSpPr>
          <p:spPr>
            <a:xfrm>
              <a:off x="301047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9A6BB4ED-DE8A-6DB3-6671-54A6214AE0D8}"/>
                </a:ext>
              </a:extLst>
            </p:cNvPr>
            <p:cNvSpPr/>
            <p:nvPr/>
          </p:nvSpPr>
          <p:spPr>
            <a:xfrm>
              <a:off x="971769" y="2797477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B427AF-9ECC-7062-DFB2-11B8DFC612D0}"/>
                </a:ext>
              </a:extLst>
            </p:cNvPr>
            <p:cNvCxnSpPr>
              <a:cxnSpLocks/>
              <a:stCxn id="5" idx="0"/>
              <a:endCxn id="7" idx="3"/>
            </p:cNvCxnSpPr>
            <p:nvPr/>
          </p:nvCxnSpPr>
          <p:spPr>
            <a:xfrm flipV="1">
              <a:off x="1511769" y="2264913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12DBAF5-529F-24A4-E6CD-DE4DD0BA5B09}"/>
                </a:ext>
              </a:extLst>
            </p:cNvPr>
            <p:cNvSpPr/>
            <p:nvPr/>
          </p:nvSpPr>
          <p:spPr>
            <a:xfrm>
              <a:off x="1927909" y="1343075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DBBBE-B316-0033-C16D-5763F66E0090}"/>
                </a:ext>
              </a:extLst>
            </p:cNvPr>
            <p:cNvSpPr/>
            <p:nvPr/>
          </p:nvSpPr>
          <p:spPr>
            <a:xfrm>
              <a:off x="1488024" y="152826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0D3B6B-3742-943F-2608-FCF8D82BD77F}"/>
                </a:ext>
              </a:extLst>
            </p:cNvPr>
            <p:cNvSpPr/>
            <p:nvPr/>
          </p:nvSpPr>
          <p:spPr>
            <a:xfrm>
              <a:off x="499827" y="2954147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25CE9D-1F0A-0763-8A0F-1A1B7F59B9CC}"/>
                </a:ext>
              </a:extLst>
            </p:cNvPr>
            <p:cNvSpPr/>
            <p:nvPr/>
          </p:nvSpPr>
          <p:spPr>
            <a:xfrm>
              <a:off x="2560083" y="2954146"/>
              <a:ext cx="1750142" cy="705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997937-6D9A-D59E-1EF1-1079F421FBAA}"/>
                </a:ext>
              </a:extLst>
            </p:cNvPr>
            <p:cNvCxnSpPr>
              <a:cxnSpLocks/>
              <a:stCxn id="7" idx="5"/>
              <a:endCxn id="4" idx="0"/>
            </p:cNvCxnSpPr>
            <p:nvPr/>
          </p:nvCxnSpPr>
          <p:spPr>
            <a:xfrm>
              <a:off x="2849747" y="2264913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F1A6506-39D1-5D7C-F0B9-0530D52CDE7E}"/>
              </a:ext>
            </a:extLst>
          </p:cNvPr>
          <p:cNvSpPr/>
          <p:nvPr/>
        </p:nvSpPr>
        <p:spPr>
          <a:xfrm>
            <a:off x="5676161" y="3895239"/>
            <a:ext cx="6696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57C1BC7-F212-A04A-2AD6-4C2636600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</TotalTime>
  <Words>76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2026-04-17T15:37:17Z</dcterms:modified>
  <cp:category/>
</cp:coreProperties>
</file>