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7" r:id="rId3"/>
    <p:sldId id="268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967" y="2879932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94B38-0B8F-98D3-DD4D-0202AB821ED6}"/>
              </a:ext>
            </a:extLst>
          </p:cNvPr>
          <p:cNvSpPr/>
          <p:nvPr/>
        </p:nvSpPr>
        <p:spPr>
          <a:xfrm>
            <a:off x="2150748" y="246047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CA9408-A3B0-8289-C13E-A992C1E66E0F}"/>
              </a:ext>
            </a:extLst>
          </p:cNvPr>
          <p:cNvGraphicFramePr>
            <a:graphicFrameLocks noGrp="1"/>
          </p:cNvGraphicFramePr>
          <p:nvPr/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CBB77-87C7-A5A3-8095-E71F260FF54F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55DE968-8C00-D074-0B67-3BDE70240865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2EC32A-8925-7FD1-F203-529D5998255B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5D151B7-9F5D-B254-C2A9-BEAA94937967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7E5E683-4299-10A5-B6AE-E39A052E1ACB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is ___ yellow counter.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03504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3118813" y="506140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15970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04860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450421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978510" y="200417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143029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285331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427633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47671" y="15927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04849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335383" y="4504219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36607" y="161700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35383" y="305395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21970" y="4498690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4841339" y="5012896"/>
            <a:ext cx="418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+ 1 = 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31F22-3F0D-C5E7-BECF-13C40836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710" y="659777"/>
            <a:ext cx="4703484" cy="9948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EAF218-66C1-5136-3146-36BAF7C83D1D}"/>
              </a:ext>
            </a:extLst>
          </p:cNvPr>
          <p:cNvSpPr/>
          <p:nvPr/>
        </p:nvSpPr>
        <p:spPr>
          <a:xfrm>
            <a:off x="5950147" y="209492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97358" y="892030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5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0" y="3304488"/>
            <a:ext cx="2952440" cy="2301526"/>
            <a:chOff x="4943701" y="3252588"/>
            <a:chExt cx="3590652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62884" y="1526762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models in </a:t>
            </a:r>
            <a:r>
              <a:rPr lang="en-GB" sz="3600" b="1" dirty="0"/>
              <a:t>different </a:t>
            </a:r>
            <a:r>
              <a:rPr lang="en-GB" sz="3600" dirty="0"/>
              <a:t>ways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99185-25BE-593D-3CFA-F8C0740EEA88}"/>
              </a:ext>
            </a:extLst>
          </p:cNvPr>
          <p:cNvGrpSpPr/>
          <p:nvPr/>
        </p:nvGrpSpPr>
        <p:grpSpPr>
          <a:xfrm>
            <a:off x="3010689" y="3352814"/>
            <a:ext cx="2952440" cy="2301526"/>
            <a:chOff x="4943701" y="3252588"/>
            <a:chExt cx="3590652" cy="2534402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326E490-2F5B-43B0-8C56-7352292B4BE8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C194AD8-03A4-BF9D-9233-FD3075FE8BD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85BA-DCB2-F3D8-F6AE-8CDB085C92D6}"/>
                </a:ext>
              </a:extLst>
            </p:cNvPr>
            <p:cNvCxnSpPr>
              <a:cxnSpLocks/>
              <a:stCxn id="11" idx="0"/>
              <a:endCxn id="1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87B2468-3C6E-DEB2-7AA7-10BDA8981F3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723AF-EEA4-7529-10F0-CE05A9414436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9FD89-CD4E-38EB-A900-F6CC6A907FB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93BEAA-DC47-DC1C-B6BA-092E9BD8D14C}"/>
                </a:ext>
              </a:extLst>
            </p:cNvPr>
            <p:cNvCxnSpPr>
              <a:cxnSpLocks/>
              <a:stCxn id="13" idx="5"/>
              <a:endCxn id="1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6B2995-ADB8-61B7-8605-097737DAE9A3}"/>
              </a:ext>
            </a:extLst>
          </p:cNvPr>
          <p:cNvGrpSpPr/>
          <p:nvPr/>
        </p:nvGrpSpPr>
        <p:grpSpPr>
          <a:xfrm rot="16200000">
            <a:off x="5892745" y="3321657"/>
            <a:ext cx="2952440" cy="2623944"/>
            <a:chOff x="4943701" y="2897546"/>
            <a:chExt cx="3590652" cy="2889444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A61CCA31-27F2-ABFF-517C-7FB688B9DAD2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FC1A9CD-DFB4-FEE3-33D4-0008373C1764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4E5BE7-54E0-EEC6-32D7-69C3FFA719B6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3B38DCF-9C9D-217F-FDE3-C655DAAC52AC}"/>
                </a:ext>
              </a:extLst>
            </p:cNvPr>
            <p:cNvSpPr/>
            <p:nvPr/>
          </p:nvSpPr>
          <p:spPr>
            <a:xfrm>
              <a:off x="6371783" y="325258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ED8ADC-415F-6BEC-84EE-BC3301B0B4E2}"/>
                </a:ext>
              </a:extLst>
            </p:cNvPr>
            <p:cNvSpPr/>
            <p:nvPr/>
          </p:nvSpPr>
          <p:spPr>
            <a:xfrm rot="5400000">
              <a:off x="6168153" y="3180015"/>
              <a:ext cx="1584677" cy="10197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788E5-51C2-5B1C-7AE0-D6D4CB205107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41D8-E398-B157-7A8B-25B10F40E690}"/>
                </a:ext>
              </a:extLst>
            </p:cNvPr>
            <p:cNvCxnSpPr>
              <a:cxnSpLocks/>
              <a:stCxn id="24" idx="5"/>
              <a:endCxn id="21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4F6700-16D3-C646-99B8-74D8FFC02DE1}"/>
              </a:ext>
            </a:extLst>
          </p:cNvPr>
          <p:cNvGrpSpPr/>
          <p:nvPr/>
        </p:nvGrpSpPr>
        <p:grpSpPr>
          <a:xfrm>
            <a:off x="-18615" y="4686968"/>
            <a:ext cx="3156014" cy="923330"/>
            <a:chOff x="8072" y="5885208"/>
            <a:chExt cx="3156014" cy="92333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1E6F80-32B4-C4FC-8B10-591353C8B935}"/>
                </a:ext>
              </a:extLst>
            </p:cNvPr>
            <p:cNvSpPr/>
            <p:nvPr/>
          </p:nvSpPr>
          <p:spPr>
            <a:xfrm>
              <a:off x="8072" y="5885209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1DDFC0-0074-1514-C4C3-016AB14D5565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514821-B4C6-AEF5-C465-76A857452BCD}"/>
              </a:ext>
            </a:extLst>
          </p:cNvPr>
          <p:cNvGrpSpPr/>
          <p:nvPr/>
        </p:nvGrpSpPr>
        <p:grpSpPr>
          <a:xfrm>
            <a:off x="3027911" y="4710112"/>
            <a:ext cx="3156014" cy="923331"/>
            <a:chOff x="8072" y="5885208"/>
            <a:chExt cx="3156014" cy="92333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3698E8-41EA-5ADA-5BD5-A2305557814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D0DF7F-517C-D9E2-5AA4-899DD736CCD4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6D9BAC-FFEA-6FBB-9DE7-F864A70DEC08}"/>
              </a:ext>
            </a:extLst>
          </p:cNvPr>
          <p:cNvGrpSpPr/>
          <p:nvPr/>
        </p:nvGrpSpPr>
        <p:grpSpPr>
          <a:xfrm>
            <a:off x="7359514" y="3153941"/>
            <a:ext cx="1440357" cy="2596056"/>
            <a:chOff x="8072" y="5885209"/>
            <a:chExt cx="1440357" cy="259605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D7602A-CC08-E7F8-A78A-AB531CE913E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8F1552-80C1-0034-BE1D-DEF9AAB19B09}"/>
                </a:ext>
              </a:extLst>
            </p:cNvPr>
            <p:cNvSpPr/>
            <p:nvPr/>
          </p:nvSpPr>
          <p:spPr>
            <a:xfrm>
              <a:off x="9362" y="755793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1016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120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29</cp:revision>
  <dcterms:created xsi:type="dcterms:W3CDTF">2013-01-27T09:14:16Z</dcterms:created>
  <dcterms:modified xsi:type="dcterms:W3CDTF">2026-04-16T16:04:10Z</dcterms:modified>
  <cp:category/>
</cp:coreProperties>
</file>