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69" r:id="rId3"/>
    <p:sldId id="274" r:id="rId4"/>
    <p:sldId id="273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DB24F2-F650-F872-7175-50A8C69DF6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0776" y="2456985"/>
            <a:ext cx="3664993" cy="334088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2" y="62923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D0E86-0140-B563-A371-E86701D50DF7}"/>
              </a:ext>
            </a:extLst>
          </p:cNvPr>
          <p:cNvSpPr/>
          <p:nvPr/>
        </p:nvSpPr>
        <p:spPr>
          <a:xfrm>
            <a:off x="1582371" y="309783"/>
            <a:ext cx="7111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number sentences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49C37B-1366-5B2F-F87F-6893728177A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14D3AA-4A01-0572-DC67-D30A7190FB35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1EF666-EE77-28F4-B34F-5F5A4AFA78C9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9169F-6542-67E2-63B6-03C93CF94033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921FB9-E269-7A3F-3526-EA2BCB81FB5B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DE4E25-770C-4ACB-F8BF-CA27C25300FE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0070FA-0899-DAA4-8F67-C836BC232DB3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BD930-64F7-6042-C7A3-24E20F429D63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D25CF-7912-77C2-DBF6-F34846E55655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FDE72-DE10-A7CF-B2C5-545BEFFD040D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53840E-4A97-628F-3A7C-8A53075BD348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86FED-A823-B513-6476-A8DC6733792C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C9D8F9-39EE-C748-4080-E2878DC09E10}"/>
              </a:ext>
            </a:extLst>
          </p:cNvPr>
          <p:cNvSpPr/>
          <p:nvPr/>
        </p:nvSpPr>
        <p:spPr>
          <a:xfrm>
            <a:off x="5884318" y="417530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E247C-6CF4-8975-ADE5-9DF406726ED9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799E4-9CF1-483B-8FEC-5A87A75211C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1DFA7A-0CE3-912C-17C3-8FD025102CED}"/>
              </a:ext>
            </a:extLst>
          </p:cNvPr>
          <p:cNvSpPr/>
          <p:nvPr/>
        </p:nvSpPr>
        <p:spPr>
          <a:xfrm>
            <a:off x="5860688" y="552819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959C81F-836B-19B1-B2B8-91AFC3B01C38}"/>
              </a:ext>
            </a:extLst>
          </p:cNvPr>
          <p:cNvSpPr/>
          <p:nvPr/>
        </p:nvSpPr>
        <p:spPr>
          <a:xfrm rot="16200000">
            <a:off x="3772346" y="1155510"/>
            <a:ext cx="447367" cy="25935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8511BB6-87A2-2C1A-B00A-F3D1115927EA}"/>
              </a:ext>
            </a:extLst>
          </p:cNvPr>
          <p:cNvSpPr/>
          <p:nvPr/>
        </p:nvSpPr>
        <p:spPr>
          <a:xfrm rot="16200000">
            <a:off x="5922240" y="1627139"/>
            <a:ext cx="447367" cy="16502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5750CD4-245E-84CC-91F5-FD71E0F529BC}"/>
              </a:ext>
            </a:extLst>
          </p:cNvPr>
          <p:cNvSpPr/>
          <p:nvPr/>
        </p:nvSpPr>
        <p:spPr>
          <a:xfrm rot="5400000">
            <a:off x="4650807" y="-1210236"/>
            <a:ext cx="447367" cy="43504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4C0DD4-A36B-FF75-2EF6-D13EA0F8E0F9}"/>
              </a:ext>
            </a:extLst>
          </p:cNvPr>
          <p:cNvGrpSpPr/>
          <p:nvPr/>
        </p:nvGrpSpPr>
        <p:grpSpPr>
          <a:xfrm>
            <a:off x="4936281" y="497806"/>
            <a:ext cx="2419772" cy="2365200"/>
            <a:chOff x="4936281" y="497806"/>
            <a:chExt cx="2419772" cy="23652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E8C2824-3D31-AD68-B70C-72A7D50F2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6281" y="497806"/>
              <a:ext cx="1576799" cy="23652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AB969B6-DA80-FD16-D58C-08664DBF9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254" y="497806"/>
              <a:ext cx="1576799" cy="2365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A018D6-9D39-DA5D-CF17-0DD37A88B258}"/>
              </a:ext>
            </a:extLst>
          </p:cNvPr>
          <p:cNvGrpSpPr/>
          <p:nvPr/>
        </p:nvGrpSpPr>
        <p:grpSpPr>
          <a:xfrm>
            <a:off x="2405961" y="497806"/>
            <a:ext cx="3264146" cy="2365900"/>
            <a:chOff x="2405961" y="497806"/>
            <a:chExt cx="3264146" cy="23659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FB7679A-4F52-BFD4-5358-23296F715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5961" y="497806"/>
              <a:ext cx="1577266" cy="23659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3118787-8A5E-E323-472B-90337F61E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9401" y="497806"/>
              <a:ext cx="1577266" cy="23659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29B0EE5-93D4-7DCD-2F9F-8D1A43771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2841" y="497806"/>
              <a:ext cx="1577266" cy="236590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9CAD247-D014-66FF-5DB8-D6E1615BD9F1}"/>
              </a:ext>
            </a:extLst>
          </p:cNvPr>
          <p:cNvSpPr txBox="1"/>
          <p:nvPr/>
        </p:nvSpPr>
        <p:spPr>
          <a:xfrm>
            <a:off x="3452291" y="237051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F210B1-5370-09FD-BF65-6734CECEFB17}"/>
              </a:ext>
            </a:extLst>
          </p:cNvPr>
          <p:cNvSpPr txBox="1"/>
          <p:nvPr/>
        </p:nvSpPr>
        <p:spPr>
          <a:xfrm>
            <a:off x="4061208" y="-36845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EB0A7C-17C3-205A-2280-8B1821D861DE}"/>
              </a:ext>
            </a:extLst>
          </p:cNvPr>
          <p:cNvSpPr txBox="1"/>
          <p:nvPr/>
        </p:nvSpPr>
        <p:spPr>
          <a:xfrm>
            <a:off x="5582808" y="237051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48" name="Picture 4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ED94357-73FF-D33D-1B5A-892F12434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D714B-00AD-31D9-02D1-A0D0EC5F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535CEB3-3ADC-6E20-74A3-83BE04FE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CCD4D-86AE-0FBF-82AB-9166B774B4E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E0D10B-D555-75D6-A19E-748198973CA2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67BFED-E109-165C-B5D8-4210C2B89888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55E973-3F9F-5968-BF70-4F812DE23547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AA5E0E-A64C-29ED-BA31-96A85D1879B9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815D956-5EDE-80F4-1FE1-1AA14F4C8B09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2C18F-9BAE-23F6-78ED-16D48D7E5418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13CDF-14B9-90B5-388D-0831BD399227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4F675-2C71-8A2E-2484-F848C45BA3AE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1F492-453B-7B71-D0B0-4FE8F1CF18C4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B8C059-8E17-4F0F-AFA1-296EB2F37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961" y="497806"/>
            <a:ext cx="1577266" cy="23659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9ED093B-2954-92CF-CA72-24AB7EB88B45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C5D077-936F-5546-963C-94D25A5C2927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5E2B58-25F1-C0A8-D6E9-89DC95516E18}"/>
              </a:ext>
            </a:extLst>
          </p:cNvPr>
          <p:cNvSpPr/>
          <p:nvPr/>
        </p:nvSpPr>
        <p:spPr>
          <a:xfrm>
            <a:off x="5884318" y="417530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06FD95-9EAA-8AF5-35F3-32790F98CD97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051180-C35A-C888-6A4C-64DE7B09290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E4311B-F318-86E6-FBAC-EB05ECF78376}"/>
              </a:ext>
            </a:extLst>
          </p:cNvPr>
          <p:cNvSpPr/>
          <p:nvPr/>
        </p:nvSpPr>
        <p:spPr>
          <a:xfrm>
            <a:off x="5860688" y="552819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10D8A8E-2B50-7608-E7F9-C445F1707277}"/>
              </a:ext>
            </a:extLst>
          </p:cNvPr>
          <p:cNvSpPr/>
          <p:nvPr/>
        </p:nvSpPr>
        <p:spPr>
          <a:xfrm rot="16200000">
            <a:off x="4203881" y="723974"/>
            <a:ext cx="447367" cy="345661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1BFE6D4C-8DB8-2D9D-27C3-DD2D4F132E10}"/>
              </a:ext>
            </a:extLst>
          </p:cNvPr>
          <p:cNvSpPr/>
          <p:nvPr/>
        </p:nvSpPr>
        <p:spPr>
          <a:xfrm rot="16200000">
            <a:off x="6339789" y="2044687"/>
            <a:ext cx="447367" cy="8151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28AA30EC-ADF9-2311-0A6C-D6E4A58B0444}"/>
              </a:ext>
            </a:extLst>
          </p:cNvPr>
          <p:cNvSpPr/>
          <p:nvPr/>
        </p:nvSpPr>
        <p:spPr>
          <a:xfrm rot="5400000">
            <a:off x="4650807" y="-1210236"/>
            <a:ext cx="447367" cy="43504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FE5EC1C-31E9-260B-74AD-72E7BE96A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08" y="497806"/>
            <a:ext cx="1576799" cy="2365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B1D60C9-580E-4C6F-DCCA-02A062FBC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401" y="497806"/>
            <a:ext cx="1577266" cy="2365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0364EF1-AD79-9CD7-22AD-214256EB5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841" y="497806"/>
            <a:ext cx="1577266" cy="23659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9565959-2286-BBF1-DD8D-14E771EE0DB4}"/>
              </a:ext>
            </a:extLst>
          </p:cNvPr>
          <p:cNvSpPr txBox="1"/>
          <p:nvPr/>
        </p:nvSpPr>
        <p:spPr>
          <a:xfrm>
            <a:off x="3825925" y="237051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D3936D-B5B1-2C0E-16F3-526494B86836}"/>
              </a:ext>
            </a:extLst>
          </p:cNvPr>
          <p:cNvSpPr txBox="1"/>
          <p:nvPr/>
        </p:nvSpPr>
        <p:spPr>
          <a:xfrm>
            <a:off x="4061208" y="-36845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FF0B80-3C74-0060-164E-31AC6F2E9979}"/>
              </a:ext>
            </a:extLst>
          </p:cNvPr>
          <p:cNvSpPr txBox="1"/>
          <p:nvPr/>
        </p:nvSpPr>
        <p:spPr>
          <a:xfrm>
            <a:off x="6005168" y="238450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9641A-6DAF-9223-6771-0FB973C18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4FFF3-FEF7-B845-B5AF-BAC4C047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600" y="497806"/>
            <a:ext cx="1577266" cy="23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562884" y="587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Your Turn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FD699B-4B39-2E93-06F0-1F94A4CE9A95}"/>
              </a:ext>
            </a:extLst>
          </p:cNvPr>
          <p:cNvSpPr/>
          <p:nvPr/>
        </p:nvSpPr>
        <p:spPr>
          <a:xfrm>
            <a:off x="2802189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D88D16-8717-D8A7-6C8C-C5F6A48067CA}"/>
              </a:ext>
            </a:extLst>
          </p:cNvPr>
          <p:cNvSpPr/>
          <p:nvPr/>
        </p:nvSpPr>
        <p:spPr>
          <a:xfrm>
            <a:off x="4448212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94B69-783E-D4AF-566D-E184F3CF2988}"/>
              </a:ext>
            </a:extLst>
          </p:cNvPr>
          <p:cNvSpPr/>
          <p:nvPr/>
        </p:nvSpPr>
        <p:spPr>
          <a:xfrm>
            <a:off x="6126597" y="441348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70F6BE-0EE6-4DBF-821D-9BEFF46751B1}"/>
              </a:ext>
            </a:extLst>
          </p:cNvPr>
          <p:cNvSpPr/>
          <p:nvPr/>
        </p:nvSpPr>
        <p:spPr>
          <a:xfrm>
            <a:off x="2802189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4E24C9-F236-EE8E-7F66-F81BDBB21962}"/>
              </a:ext>
            </a:extLst>
          </p:cNvPr>
          <p:cNvSpPr/>
          <p:nvPr/>
        </p:nvSpPr>
        <p:spPr>
          <a:xfrm>
            <a:off x="4448212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494FCD-DF4B-181F-8722-D2B194EF0AAE}"/>
              </a:ext>
            </a:extLst>
          </p:cNvPr>
          <p:cNvSpPr/>
          <p:nvPr/>
        </p:nvSpPr>
        <p:spPr>
          <a:xfrm>
            <a:off x="6126597" y="574575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C1AE5-20E8-8D32-46B8-23AD523EB6DC}"/>
              </a:ext>
            </a:extLst>
          </p:cNvPr>
          <p:cNvSpPr txBox="1"/>
          <p:nvPr/>
        </p:nvSpPr>
        <p:spPr>
          <a:xfrm>
            <a:off x="3627659" y="419395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9AE141-E226-EEF7-BDD6-72B1B483324C}"/>
              </a:ext>
            </a:extLst>
          </p:cNvPr>
          <p:cNvSpPr txBox="1"/>
          <p:nvPr/>
        </p:nvSpPr>
        <p:spPr>
          <a:xfrm>
            <a:off x="3627659" y="553706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AD385-5347-F8D4-3661-50CE321BD51E}"/>
              </a:ext>
            </a:extLst>
          </p:cNvPr>
          <p:cNvSpPr txBox="1"/>
          <p:nvPr/>
        </p:nvSpPr>
        <p:spPr>
          <a:xfrm>
            <a:off x="5316316" y="4220547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18EED2-9313-9B73-AED0-505BACD029B1}"/>
              </a:ext>
            </a:extLst>
          </p:cNvPr>
          <p:cNvSpPr txBox="1"/>
          <p:nvPr/>
        </p:nvSpPr>
        <p:spPr>
          <a:xfrm>
            <a:off x="5330184" y="5530595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0A7CAE-09E7-A792-1312-F9147F5481C5}"/>
              </a:ext>
            </a:extLst>
          </p:cNvPr>
          <p:cNvSpPr/>
          <p:nvPr/>
        </p:nvSpPr>
        <p:spPr>
          <a:xfrm>
            <a:off x="2716921" y="439707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FB8F41-11AF-DB0C-C49B-30F242B1A4CB}"/>
              </a:ext>
            </a:extLst>
          </p:cNvPr>
          <p:cNvSpPr/>
          <p:nvPr/>
        </p:nvSpPr>
        <p:spPr>
          <a:xfrm>
            <a:off x="4366029" y="439286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243307-0CE8-2A24-5203-B706147342A4}"/>
              </a:ext>
            </a:extLst>
          </p:cNvPr>
          <p:cNvSpPr/>
          <p:nvPr/>
        </p:nvSpPr>
        <p:spPr>
          <a:xfrm>
            <a:off x="5987253" y="441348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CADEFA-3BAB-002A-2103-F7DEE33FF3D8}"/>
              </a:ext>
            </a:extLst>
          </p:cNvPr>
          <p:cNvSpPr/>
          <p:nvPr/>
        </p:nvSpPr>
        <p:spPr>
          <a:xfrm>
            <a:off x="2693291" y="574996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00BB73-CF39-E0F4-FD4A-579D34B473E9}"/>
              </a:ext>
            </a:extLst>
          </p:cNvPr>
          <p:cNvSpPr/>
          <p:nvPr/>
        </p:nvSpPr>
        <p:spPr>
          <a:xfrm>
            <a:off x="4342399" y="5745751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450384-4183-7C92-F0D3-06B79F474E98}"/>
              </a:ext>
            </a:extLst>
          </p:cNvPr>
          <p:cNvSpPr/>
          <p:nvPr/>
        </p:nvSpPr>
        <p:spPr>
          <a:xfrm>
            <a:off x="5963623" y="5766371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CE76BB47-DCFB-525A-1E96-63276A64F406}"/>
              </a:ext>
            </a:extLst>
          </p:cNvPr>
          <p:cNvSpPr/>
          <p:nvPr/>
        </p:nvSpPr>
        <p:spPr>
          <a:xfrm rot="16200000">
            <a:off x="4041806" y="1517907"/>
            <a:ext cx="447367" cy="345661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3F17ACEF-0C9F-1879-6055-BF692A596DBA}"/>
              </a:ext>
            </a:extLst>
          </p:cNvPr>
          <p:cNvSpPr/>
          <p:nvPr/>
        </p:nvSpPr>
        <p:spPr>
          <a:xfrm rot="16200000">
            <a:off x="6177714" y="2838620"/>
            <a:ext cx="447367" cy="8151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A05D4EA8-0E76-F1FC-501B-D976A0C4B8E8}"/>
              </a:ext>
            </a:extLst>
          </p:cNvPr>
          <p:cNvSpPr/>
          <p:nvPr/>
        </p:nvSpPr>
        <p:spPr>
          <a:xfrm rot="5400000">
            <a:off x="4488732" y="-416303"/>
            <a:ext cx="447367" cy="43504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9242AC-AE2B-F49C-BD2D-8672EA384615}"/>
              </a:ext>
            </a:extLst>
          </p:cNvPr>
          <p:cNvSpPr txBox="1"/>
          <p:nvPr/>
        </p:nvSpPr>
        <p:spPr>
          <a:xfrm>
            <a:off x="3663850" y="3164450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4C056D-3B1C-CA8B-624D-CD10C2809AFD}"/>
              </a:ext>
            </a:extLst>
          </p:cNvPr>
          <p:cNvSpPr txBox="1"/>
          <p:nvPr/>
        </p:nvSpPr>
        <p:spPr>
          <a:xfrm>
            <a:off x="3899133" y="757088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6C4485-2FE2-73E4-72C2-258A60784B3D}"/>
              </a:ext>
            </a:extLst>
          </p:cNvPr>
          <p:cNvSpPr txBox="1"/>
          <p:nvPr/>
        </p:nvSpPr>
        <p:spPr>
          <a:xfrm>
            <a:off x="5843093" y="3178439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6AB086-C86B-A799-E1DC-D7A9334C2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15066" y="1291739"/>
            <a:ext cx="1577266" cy="2365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C8A276E-F54E-8A8E-90BC-F50DC857D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243886" y="1291739"/>
            <a:ext cx="1576799" cy="2365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CB071FF-5EA7-126E-8BB4-8116F6FDD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71626" y="1291739"/>
            <a:ext cx="1577266" cy="23659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7E0C3AA-340C-FF44-C4FC-BFFAB7DBC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928186" y="1291739"/>
            <a:ext cx="1577266" cy="2365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9AA04A9-33BD-AEA7-E0F5-9758E929B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071510" y="1298535"/>
            <a:ext cx="1576799" cy="23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4994" y="5159246"/>
            <a:ext cx="2179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53" y="2531937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1902732" y="3160264"/>
            <a:ext cx="6851960" cy="1569660"/>
          </a:xfrm>
          <a:prstGeom prst="wedgeRoundRectCallout">
            <a:avLst>
              <a:gd name="adj1" fmla="val -60836"/>
              <a:gd name="adj2" fmla="val -234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9150" y="36944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76494F-457E-5A52-CBA6-0AB392529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75170" y="912330"/>
            <a:ext cx="1577266" cy="2365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0981B1-DBE1-B0F8-FD15-35B982243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45084" y="912330"/>
            <a:ext cx="1576799" cy="2365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60D022-99E5-7F54-CF22-D059F3EE0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31730" y="912330"/>
            <a:ext cx="1577266" cy="2365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43889D-3931-6C21-C09C-724EC7EDC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88290" y="912330"/>
            <a:ext cx="1577266" cy="23659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A4FCFB-3E51-79EC-E5CE-31A68ED25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701644" y="899956"/>
            <a:ext cx="1576799" cy="236520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EC3430-8C3D-60B8-39D0-BA0607A894BE}"/>
              </a:ext>
            </a:extLst>
          </p:cNvPr>
          <p:cNvSpPr/>
          <p:nvPr/>
        </p:nvSpPr>
        <p:spPr>
          <a:xfrm>
            <a:off x="3093857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85A251-AD70-2C04-044E-590B9292C53E}"/>
              </a:ext>
            </a:extLst>
          </p:cNvPr>
          <p:cNvSpPr/>
          <p:nvPr/>
        </p:nvSpPr>
        <p:spPr>
          <a:xfrm>
            <a:off x="4739880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5D59E7-9BE0-65F6-7DBC-706A1B935B2D}"/>
              </a:ext>
            </a:extLst>
          </p:cNvPr>
          <p:cNvSpPr/>
          <p:nvPr/>
        </p:nvSpPr>
        <p:spPr>
          <a:xfrm>
            <a:off x="6418265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21556-1829-67D3-9021-B5ADCBF67662}"/>
              </a:ext>
            </a:extLst>
          </p:cNvPr>
          <p:cNvSpPr txBox="1"/>
          <p:nvPr/>
        </p:nvSpPr>
        <p:spPr>
          <a:xfrm>
            <a:off x="3919327" y="4881014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864A9B-1788-F765-6371-51F98EAF7806}"/>
              </a:ext>
            </a:extLst>
          </p:cNvPr>
          <p:cNvSpPr txBox="1"/>
          <p:nvPr/>
        </p:nvSpPr>
        <p:spPr>
          <a:xfrm>
            <a:off x="5607984" y="4907602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8E9F2B-E6BF-974E-82C1-20F24C398D57}"/>
              </a:ext>
            </a:extLst>
          </p:cNvPr>
          <p:cNvSpPr/>
          <p:nvPr/>
        </p:nvSpPr>
        <p:spPr>
          <a:xfrm>
            <a:off x="3008589" y="508412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0063DC-77D0-8234-380B-7E5F63353C45}"/>
              </a:ext>
            </a:extLst>
          </p:cNvPr>
          <p:cNvSpPr/>
          <p:nvPr/>
        </p:nvSpPr>
        <p:spPr>
          <a:xfrm>
            <a:off x="4657697" y="507991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881851-5319-1F0D-624F-737B362AA8C6}"/>
              </a:ext>
            </a:extLst>
          </p:cNvPr>
          <p:cNvSpPr/>
          <p:nvPr/>
        </p:nvSpPr>
        <p:spPr>
          <a:xfrm>
            <a:off x="6278921" y="510053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588</TotalTime>
  <Words>88</Words>
  <Application>Microsoft Office PowerPoint</Application>
  <PresentationFormat>On-screen Show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29</cp:revision>
  <dcterms:created xsi:type="dcterms:W3CDTF">2013-01-27T09:14:16Z</dcterms:created>
  <dcterms:modified xsi:type="dcterms:W3CDTF">2026-04-17T06:27:28Z</dcterms:modified>
  <cp:category/>
</cp:coreProperties>
</file>