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69" r:id="rId3"/>
    <p:sldId id="273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350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4C556CD-A87B-0BD6-F6A5-FAC1C4C113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9714" y="1906094"/>
            <a:ext cx="3374572" cy="3562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6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FCAB5-396D-2B85-8C20-A101562341A3}"/>
              </a:ext>
            </a:extLst>
          </p:cNvPr>
          <p:cNvSpPr/>
          <p:nvPr/>
        </p:nvSpPr>
        <p:spPr>
          <a:xfrm>
            <a:off x="1582371" y="309783"/>
            <a:ext cx="7111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number sentences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60688" y="552819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72346" y="1155510"/>
            <a:ext cx="447367" cy="25935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5922240" y="1627139"/>
            <a:ext cx="447367" cy="165029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4650807" y="-1210236"/>
            <a:ext cx="447367" cy="43504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4C0DD4-A36B-FF75-2EF6-D13EA0F8E0F9}"/>
              </a:ext>
            </a:extLst>
          </p:cNvPr>
          <p:cNvGrpSpPr/>
          <p:nvPr/>
        </p:nvGrpSpPr>
        <p:grpSpPr>
          <a:xfrm>
            <a:off x="4936281" y="497806"/>
            <a:ext cx="2419772" cy="2365200"/>
            <a:chOff x="4936281" y="497806"/>
            <a:chExt cx="2419772" cy="23652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E8C2824-3D31-AD68-B70C-72A7D50F2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AB969B6-DA80-FD16-D58C-08664DBF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A018D6-9D39-DA5D-CF17-0DD37A88B258}"/>
              </a:ext>
            </a:extLst>
          </p:cNvPr>
          <p:cNvGrpSpPr/>
          <p:nvPr/>
        </p:nvGrpSpPr>
        <p:grpSpPr>
          <a:xfrm>
            <a:off x="2405961" y="497806"/>
            <a:ext cx="3264146" cy="2365900"/>
            <a:chOff x="2405961" y="497806"/>
            <a:chExt cx="3264146" cy="23659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FB7679A-4F52-BFD4-5358-23296F71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5961" y="497806"/>
              <a:ext cx="1577266" cy="23659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3118787-8A5E-E323-472B-90337F61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401" y="497806"/>
              <a:ext cx="1577266" cy="23659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29B0EE5-93D4-7DCD-2F9F-8D1A43771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841" y="497806"/>
              <a:ext cx="1577266" cy="23659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452291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061208" y="-36845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5582808" y="2370517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43362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1889385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3567770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43362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1889385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3567770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1068832" y="242085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1068832" y="376395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2757489" y="244743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2771357" y="375748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158094" y="2623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1807202" y="2619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3428426" y="264037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134464" y="397685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1783572" y="397264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3404796" y="399326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435243-60E9-560F-9A7B-81D52105544B}"/>
              </a:ext>
            </a:extLst>
          </p:cNvPr>
          <p:cNvGrpSpPr/>
          <p:nvPr/>
        </p:nvGrpSpPr>
        <p:grpSpPr>
          <a:xfrm>
            <a:off x="2419203" y="285753"/>
            <a:ext cx="4520394" cy="2098222"/>
            <a:chOff x="1929140" y="611150"/>
            <a:chExt cx="4929369" cy="23659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6AB086-C86B-A799-E1DC-D7A9334C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605192" y="611150"/>
              <a:ext cx="1577266" cy="23659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CB071FF-5EA7-126E-8BB4-8116F6FDD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7166" y="611150"/>
              <a:ext cx="1577266" cy="23659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7E0C3AA-340C-FF44-C4FC-BFFAB7DBC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929140" y="611150"/>
              <a:ext cx="1577266" cy="23659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9F39F5-68A5-C6F0-3501-8E91C3402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281243" y="611150"/>
              <a:ext cx="1577266" cy="23659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933636-09D8-6DC9-715D-133D633F9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443218" y="611150"/>
              <a:ext cx="1577266" cy="23659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637648-D8E9-873F-3444-AEA563196476}"/>
              </a:ext>
            </a:extLst>
          </p:cNvPr>
          <p:cNvSpPr txBox="1"/>
          <p:nvPr/>
        </p:nvSpPr>
        <p:spPr>
          <a:xfrm>
            <a:off x="368708" y="1720240"/>
            <a:ext cx="87752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 different ways of making 5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62C461-4D5B-5755-5D6D-791F8DA248AB}"/>
              </a:ext>
            </a:extLst>
          </p:cNvPr>
          <p:cNvSpPr/>
          <p:nvPr/>
        </p:nvSpPr>
        <p:spPr>
          <a:xfrm>
            <a:off x="4831593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076C35-40A9-99E2-C8A5-EE787F6F339B}"/>
              </a:ext>
            </a:extLst>
          </p:cNvPr>
          <p:cNvSpPr/>
          <p:nvPr/>
        </p:nvSpPr>
        <p:spPr>
          <a:xfrm>
            <a:off x="6477616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24CFEC-9026-8569-41A0-7AD3A472BD64}"/>
              </a:ext>
            </a:extLst>
          </p:cNvPr>
          <p:cNvSpPr/>
          <p:nvPr/>
        </p:nvSpPr>
        <p:spPr>
          <a:xfrm>
            <a:off x="8156001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E3EED-D2C2-E60B-E38D-3DDD3F9B4B07}"/>
              </a:ext>
            </a:extLst>
          </p:cNvPr>
          <p:cNvSpPr/>
          <p:nvPr/>
        </p:nvSpPr>
        <p:spPr>
          <a:xfrm>
            <a:off x="4831593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67F2-CC00-1C86-1254-3AD7F3117A8C}"/>
              </a:ext>
            </a:extLst>
          </p:cNvPr>
          <p:cNvSpPr/>
          <p:nvPr/>
        </p:nvSpPr>
        <p:spPr>
          <a:xfrm>
            <a:off x="6477616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D82DA-D03A-0F02-BB47-D8EED1149236}"/>
              </a:ext>
            </a:extLst>
          </p:cNvPr>
          <p:cNvSpPr/>
          <p:nvPr/>
        </p:nvSpPr>
        <p:spPr>
          <a:xfrm>
            <a:off x="8156001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83E71-D0E7-88F8-F790-52DC97946308}"/>
              </a:ext>
            </a:extLst>
          </p:cNvPr>
          <p:cNvSpPr txBox="1"/>
          <p:nvPr/>
        </p:nvSpPr>
        <p:spPr>
          <a:xfrm>
            <a:off x="5657063" y="242320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6EF51-507E-E41E-79DC-F9207AAFF8EE}"/>
              </a:ext>
            </a:extLst>
          </p:cNvPr>
          <p:cNvSpPr txBox="1"/>
          <p:nvPr/>
        </p:nvSpPr>
        <p:spPr>
          <a:xfrm>
            <a:off x="5657063" y="376631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1364E-317A-B381-1D89-96A576A1BCD8}"/>
              </a:ext>
            </a:extLst>
          </p:cNvPr>
          <p:cNvSpPr txBox="1"/>
          <p:nvPr/>
        </p:nvSpPr>
        <p:spPr>
          <a:xfrm>
            <a:off x="7345720" y="244979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F7E84-7940-1D38-27FA-15C96976B2EF}"/>
              </a:ext>
            </a:extLst>
          </p:cNvPr>
          <p:cNvSpPr txBox="1"/>
          <p:nvPr/>
        </p:nvSpPr>
        <p:spPr>
          <a:xfrm>
            <a:off x="7359588" y="375984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515411-C89C-2257-B8D2-DE93C4476D25}"/>
              </a:ext>
            </a:extLst>
          </p:cNvPr>
          <p:cNvSpPr/>
          <p:nvPr/>
        </p:nvSpPr>
        <p:spPr>
          <a:xfrm>
            <a:off x="4746325" y="2626323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D8BC6-5CCB-8951-4607-E2C5E374457E}"/>
              </a:ext>
            </a:extLst>
          </p:cNvPr>
          <p:cNvSpPr/>
          <p:nvPr/>
        </p:nvSpPr>
        <p:spPr>
          <a:xfrm>
            <a:off x="6395433" y="262210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4C40-2A56-80BB-8991-DA9AFDC02098}"/>
              </a:ext>
            </a:extLst>
          </p:cNvPr>
          <p:cNvSpPr/>
          <p:nvPr/>
        </p:nvSpPr>
        <p:spPr>
          <a:xfrm>
            <a:off x="8016657" y="26427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FE083-BCC8-8494-E85A-43B851E6681E}"/>
              </a:ext>
            </a:extLst>
          </p:cNvPr>
          <p:cNvSpPr/>
          <p:nvPr/>
        </p:nvSpPr>
        <p:spPr>
          <a:xfrm>
            <a:off x="4722695" y="397921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C9FCEC-E802-0F94-4D7E-3420BADF0633}"/>
              </a:ext>
            </a:extLst>
          </p:cNvPr>
          <p:cNvSpPr/>
          <p:nvPr/>
        </p:nvSpPr>
        <p:spPr>
          <a:xfrm>
            <a:off x="6371803" y="397500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C3C67F-07DA-8230-9201-B09526D83D61}"/>
              </a:ext>
            </a:extLst>
          </p:cNvPr>
          <p:cNvSpPr/>
          <p:nvPr/>
        </p:nvSpPr>
        <p:spPr>
          <a:xfrm>
            <a:off x="7993027" y="399562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51FA7A-7BE5-B82C-49D9-BDBE34CF329B}"/>
              </a:ext>
            </a:extLst>
          </p:cNvPr>
          <p:cNvSpPr/>
          <p:nvPr/>
        </p:nvSpPr>
        <p:spPr>
          <a:xfrm>
            <a:off x="224868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CE398D-8871-48E7-CD65-159706CBCAF9}"/>
              </a:ext>
            </a:extLst>
          </p:cNvPr>
          <p:cNvSpPr/>
          <p:nvPr/>
        </p:nvSpPr>
        <p:spPr>
          <a:xfrm>
            <a:off x="1870891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6713BA4-3D6E-847B-275C-CC2324A03CF1}"/>
              </a:ext>
            </a:extLst>
          </p:cNvPr>
          <p:cNvSpPr/>
          <p:nvPr/>
        </p:nvSpPr>
        <p:spPr>
          <a:xfrm>
            <a:off x="3549276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FE21E6-3670-C1D5-30F1-0529C03EAD49}"/>
              </a:ext>
            </a:extLst>
          </p:cNvPr>
          <p:cNvSpPr txBox="1"/>
          <p:nvPr/>
        </p:nvSpPr>
        <p:spPr>
          <a:xfrm>
            <a:off x="1050338" y="49436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A1C39D-E0D5-F31C-72FA-CC185B07E6DF}"/>
              </a:ext>
            </a:extLst>
          </p:cNvPr>
          <p:cNvSpPr txBox="1"/>
          <p:nvPr/>
        </p:nvSpPr>
        <p:spPr>
          <a:xfrm>
            <a:off x="2752863" y="493721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B1C3F3-9B34-2EA1-66D1-0C237BAB0B17}"/>
              </a:ext>
            </a:extLst>
          </p:cNvPr>
          <p:cNvSpPr/>
          <p:nvPr/>
        </p:nvSpPr>
        <p:spPr>
          <a:xfrm>
            <a:off x="115970" y="515658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53947-EE45-AEE1-946F-745C119CEDF0}"/>
              </a:ext>
            </a:extLst>
          </p:cNvPr>
          <p:cNvSpPr/>
          <p:nvPr/>
        </p:nvSpPr>
        <p:spPr>
          <a:xfrm>
            <a:off x="1765078" y="515236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E30B09-234F-DCD2-16B4-B039CD768ACB}"/>
              </a:ext>
            </a:extLst>
          </p:cNvPr>
          <p:cNvSpPr/>
          <p:nvPr/>
        </p:nvSpPr>
        <p:spPr>
          <a:xfrm>
            <a:off x="3386302" y="517298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7022856-C4DE-12AE-D0D2-902ABB3C86F2}"/>
              </a:ext>
            </a:extLst>
          </p:cNvPr>
          <p:cNvSpPr/>
          <p:nvPr/>
        </p:nvSpPr>
        <p:spPr>
          <a:xfrm>
            <a:off x="4813099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DD8CBB9-C953-60E3-8E5D-B49EF510E4B0}"/>
              </a:ext>
            </a:extLst>
          </p:cNvPr>
          <p:cNvSpPr/>
          <p:nvPr/>
        </p:nvSpPr>
        <p:spPr>
          <a:xfrm>
            <a:off x="6459122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0EF2029-4FA8-2D61-2D84-57694B7B21AA}"/>
              </a:ext>
            </a:extLst>
          </p:cNvPr>
          <p:cNvSpPr/>
          <p:nvPr/>
        </p:nvSpPr>
        <p:spPr>
          <a:xfrm>
            <a:off x="8137507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1FA429-088F-C8F3-9714-D8848657DF41}"/>
              </a:ext>
            </a:extLst>
          </p:cNvPr>
          <p:cNvSpPr txBox="1"/>
          <p:nvPr/>
        </p:nvSpPr>
        <p:spPr>
          <a:xfrm>
            <a:off x="5638569" y="494604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BBC612-0FD8-42BB-0454-9E219B8F5C93}"/>
              </a:ext>
            </a:extLst>
          </p:cNvPr>
          <p:cNvSpPr txBox="1"/>
          <p:nvPr/>
        </p:nvSpPr>
        <p:spPr>
          <a:xfrm>
            <a:off x="7341094" y="493957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40513E-0194-68B2-9E44-A9D4C083AF3B}"/>
              </a:ext>
            </a:extLst>
          </p:cNvPr>
          <p:cNvSpPr/>
          <p:nvPr/>
        </p:nvSpPr>
        <p:spPr>
          <a:xfrm>
            <a:off x="4704201" y="515894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350CFC-3C43-39EC-BF45-4D6020711BCD}"/>
              </a:ext>
            </a:extLst>
          </p:cNvPr>
          <p:cNvSpPr/>
          <p:nvPr/>
        </p:nvSpPr>
        <p:spPr>
          <a:xfrm>
            <a:off x="6353309" y="515472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41AB5C-69C7-09EC-CAE4-29329E473DE7}"/>
              </a:ext>
            </a:extLst>
          </p:cNvPr>
          <p:cNvSpPr/>
          <p:nvPr/>
        </p:nvSpPr>
        <p:spPr>
          <a:xfrm>
            <a:off x="7974533" y="517534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F80C9E-6C2F-5BB9-D247-60D0F5DA4C3E}"/>
              </a:ext>
            </a:extLst>
          </p:cNvPr>
          <p:cNvCxnSpPr/>
          <p:nvPr/>
        </p:nvCxnSpPr>
        <p:spPr>
          <a:xfrm>
            <a:off x="4572000" y="2619751"/>
            <a:ext cx="0" cy="40071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  <p:bldP spid="24" grpId="0"/>
      <p:bldP spid="29" grpId="0"/>
      <p:bldP spid="32" grpId="0"/>
      <p:bldP spid="33" grpId="0"/>
      <p:bldP spid="50" grpId="0"/>
      <p:bldP spid="51" grpId="0"/>
      <p:bldP spid="65" grpId="0"/>
      <p:bldP spid="66" grpId="0"/>
      <p:bldP spid="67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239090" y="5083237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16" y="245494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4559930" y="134703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6155726" y="134703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2964134" y="134703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5406796" y="110145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3821895" y="111014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4480109" y="134027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6046813" y="134703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2818950" y="135199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582</TotalTime>
  <Words>104</Words>
  <Application>Microsoft Office PowerPoint</Application>
  <PresentationFormat>On-screen Show 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2026-04-17T06:43:46Z</dcterms:modified>
  <cp:category/>
</cp:coreProperties>
</file>