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74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CA9408-A3B0-8289-C13E-A992C1E66E0F}"/>
              </a:ext>
            </a:extLst>
          </p:cNvPr>
          <p:cNvGraphicFramePr>
            <a:graphicFrameLocks noGrp="1"/>
          </p:cNvGraphicFramePr>
          <p:nvPr/>
        </p:nvGraphicFramePr>
        <p:xfrm>
          <a:off x="2090640" y="1394504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6CBB77-87C7-A5A3-8095-E71F260FF54F}"/>
              </a:ext>
            </a:extLst>
          </p:cNvPr>
          <p:cNvSpPr/>
          <p:nvPr/>
        </p:nvSpPr>
        <p:spPr>
          <a:xfrm>
            <a:off x="233169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55DE968-8C00-D074-0B67-3BDE70240865}"/>
              </a:ext>
            </a:extLst>
          </p:cNvPr>
          <p:cNvSpPr/>
          <p:nvPr/>
        </p:nvSpPr>
        <p:spPr>
          <a:xfrm>
            <a:off x="356008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42EC32A-8925-7FD1-F203-529D5998255B}"/>
              </a:ext>
            </a:extLst>
          </p:cNvPr>
          <p:cNvSpPr/>
          <p:nvPr/>
        </p:nvSpPr>
        <p:spPr>
          <a:xfrm>
            <a:off x="478847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5D151B7-9F5D-B254-C2A9-BEAA94937967}"/>
              </a:ext>
            </a:extLst>
          </p:cNvPr>
          <p:cNvSpPr/>
          <p:nvPr/>
        </p:nvSpPr>
        <p:spPr>
          <a:xfrm>
            <a:off x="601686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7E5E683-4299-10A5-B6AE-E39A052E1ACB}"/>
              </a:ext>
            </a:extLst>
          </p:cNvPr>
          <p:cNvSpPr/>
          <p:nvPr/>
        </p:nvSpPr>
        <p:spPr>
          <a:xfrm>
            <a:off x="724525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E2F4A-5904-953F-B6D9-B4CA3BE3C0B1}"/>
              </a:ext>
            </a:extLst>
          </p:cNvPr>
          <p:cNvSpPr txBox="1"/>
          <p:nvPr/>
        </p:nvSpPr>
        <p:spPr>
          <a:xfrm>
            <a:off x="321312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counters.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counters altogether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EE8-345B-57CA-EBEE-415843DF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66116-1B92-C5F0-0614-E35B9A84E004}"/>
              </a:ext>
            </a:extLst>
          </p:cNvPr>
          <p:cNvSpPr/>
          <p:nvPr/>
        </p:nvSpPr>
        <p:spPr>
          <a:xfrm>
            <a:off x="3895391" y="287359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99EC0-FA07-8DF4-680C-C57318976C4F}"/>
              </a:ext>
            </a:extLst>
          </p:cNvPr>
          <p:cNvSpPr/>
          <p:nvPr/>
        </p:nvSpPr>
        <p:spPr>
          <a:xfrm>
            <a:off x="3554532" y="3967496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3CE610-5B11-5A08-C6F9-64D3EA157394}"/>
              </a:ext>
            </a:extLst>
          </p:cNvPr>
          <p:cNvSpPr/>
          <p:nvPr/>
        </p:nvSpPr>
        <p:spPr>
          <a:xfrm>
            <a:off x="3118813" y="506140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B8C059-8E17-4F0F-AFA1-296EB2F3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61" y="497806"/>
            <a:ext cx="1577266" cy="23659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84318" y="417530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60688" y="552819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10D8A8E-2B50-7608-E7F9-C445F1707277}"/>
              </a:ext>
            </a:extLst>
          </p:cNvPr>
          <p:cNvSpPr/>
          <p:nvPr/>
        </p:nvSpPr>
        <p:spPr>
          <a:xfrm rot="16200000">
            <a:off x="4203881" y="723974"/>
            <a:ext cx="447367" cy="34566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1BFE6D4C-8DB8-2D9D-27C3-DD2D4F132E10}"/>
              </a:ext>
            </a:extLst>
          </p:cNvPr>
          <p:cNvSpPr/>
          <p:nvPr/>
        </p:nvSpPr>
        <p:spPr>
          <a:xfrm rot="16200000">
            <a:off x="6339789" y="2044687"/>
            <a:ext cx="447367" cy="8151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8AA30EC-ADF9-2311-0A6C-D6E4A58B0444}"/>
              </a:ext>
            </a:extLst>
          </p:cNvPr>
          <p:cNvSpPr/>
          <p:nvPr/>
        </p:nvSpPr>
        <p:spPr>
          <a:xfrm rot="5400000">
            <a:off x="4650807" y="-1210236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FE5EC1C-31E9-260B-74AD-72E7BE96A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08" y="497806"/>
            <a:ext cx="1576799" cy="2365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1D60C9-580E-4C6F-DCCA-02A062FB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01" y="497806"/>
            <a:ext cx="1577266" cy="2365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0364EF1-AD79-9CD7-22AD-214256EB5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41" y="497806"/>
            <a:ext cx="1577266" cy="23659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565959-2286-BBF1-DD8D-14E771EE0DB4}"/>
              </a:ext>
            </a:extLst>
          </p:cNvPr>
          <p:cNvSpPr txBox="1"/>
          <p:nvPr/>
        </p:nvSpPr>
        <p:spPr>
          <a:xfrm>
            <a:off x="3825925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3936D-B5B1-2C0E-16F3-526494B86836}"/>
              </a:ext>
            </a:extLst>
          </p:cNvPr>
          <p:cNvSpPr txBox="1"/>
          <p:nvPr/>
        </p:nvSpPr>
        <p:spPr>
          <a:xfrm>
            <a:off x="4061208" y="-3684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F0B80-3C74-0060-164E-31AC6F2E9979}"/>
              </a:ext>
            </a:extLst>
          </p:cNvPr>
          <p:cNvSpPr txBox="1"/>
          <p:nvPr/>
        </p:nvSpPr>
        <p:spPr>
          <a:xfrm>
            <a:off x="6005168" y="238450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4FFF3-FEF7-B845-B5AF-BAC4C047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00" y="497806"/>
            <a:ext cx="1577266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797358" y="892030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562884" y="1526762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models in </a:t>
            </a:r>
            <a:r>
              <a:rPr lang="en-GB" sz="3600" b="1" dirty="0"/>
              <a:t>different </a:t>
            </a:r>
            <a:r>
              <a:rPr lang="en-GB" sz="3600" dirty="0"/>
              <a:t>ways.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D51CCEA-61D5-7E8B-8A8F-AC028D0CB08F}"/>
              </a:ext>
            </a:extLst>
          </p:cNvPr>
          <p:cNvGrpSpPr/>
          <p:nvPr/>
        </p:nvGrpSpPr>
        <p:grpSpPr>
          <a:xfrm>
            <a:off x="265470" y="3103808"/>
            <a:ext cx="7946812" cy="1472662"/>
            <a:chOff x="265470" y="3103808"/>
            <a:chExt cx="7946812" cy="14726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E4DBF52-E3E6-08C4-A3E7-D82AF83DAF23}"/>
                </a:ext>
              </a:extLst>
            </p:cNvPr>
            <p:cNvGrpSpPr/>
            <p:nvPr/>
          </p:nvGrpSpPr>
          <p:grpSpPr>
            <a:xfrm>
              <a:off x="265470" y="3103808"/>
              <a:ext cx="2364033" cy="1472662"/>
              <a:chOff x="4943701" y="3252588"/>
              <a:chExt cx="3590652" cy="2534402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2241F856-3A04-89C2-7906-36820F7B8DF4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DD7B926D-5238-C57A-A647-38705A58306F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DDC8634-BE91-7572-6A57-FE7C0D9B401F}"/>
                  </a:ext>
                </a:extLst>
              </p:cNvPr>
              <p:cNvCxnSpPr>
                <a:cxnSpLocks/>
                <a:stCxn id="58" idx="0"/>
                <a:endCxn id="60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50A77450-29D0-AE37-A6C3-C2A3849768BC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642B01-CD45-5DDC-E76C-308383F1FA18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C5EF052-6E6A-4A25-99FE-6C39319ECB1B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2246512-93D4-0396-E81F-A72F3F8EFFE3}"/>
                  </a:ext>
                </a:extLst>
              </p:cNvPr>
              <p:cNvCxnSpPr>
                <a:cxnSpLocks/>
                <a:stCxn id="60" idx="5"/>
                <a:endCxn id="57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F70C85-82B8-7DFF-A4B9-DBBC829E1DC4}"/>
                </a:ext>
              </a:extLst>
            </p:cNvPr>
            <p:cNvGrpSpPr/>
            <p:nvPr/>
          </p:nvGrpSpPr>
          <p:grpSpPr>
            <a:xfrm>
              <a:off x="3056860" y="3103808"/>
              <a:ext cx="2364033" cy="1472662"/>
              <a:chOff x="4943701" y="3252588"/>
              <a:chExt cx="3590652" cy="2534402"/>
            </a:xfrm>
          </p:grpSpPr>
          <p:sp>
            <p:nvSpPr>
              <p:cNvPr id="4" name="Flowchart: Connector 3">
                <a:extLst>
                  <a:ext uri="{FF2B5EF4-FFF2-40B4-BE49-F238E27FC236}">
                    <a16:creationId xmlns:a16="http://schemas.microsoft.com/office/drawing/2014/main" id="{5FE6A581-FF71-5B03-CAFF-415E9403BC65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F2D0A49-ADCA-BA2E-4346-F509A18C666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64C5CF8-FFDA-0852-E81F-200C4C606768}"/>
                  </a:ext>
                </a:extLst>
              </p:cNvPr>
              <p:cNvCxnSpPr>
                <a:cxnSpLocks/>
                <a:stCxn id="7" idx="0"/>
                <a:endCxn id="17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6B198923-95C4-2081-3F1C-3ED101B29C1E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A4197CA-432D-E43E-A164-E8BE90F5F95F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E6042FE-3E7C-9948-3B76-A0DD16220426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FBE6DB-F749-0404-06F4-0CFFC29C1BF1}"/>
                  </a:ext>
                </a:extLst>
              </p:cNvPr>
              <p:cNvCxnSpPr>
                <a:cxnSpLocks/>
                <a:stCxn id="17" idx="5"/>
                <a:endCxn id="4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54B378-130A-252A-D2E6-695FDA6ACD0B}"/>
                </a:ext>
              </a:extLst>
            </p:cNvPr>
            <p:cNvGrpSpPr/>
            <p:nvPr/>
          </p:nvGrpSpPr>
          <p:grpSpPr>
            <a:xfrm>
              <a:off x="5848249" y="3103808"/>
              <a:ext cx="2364033" cy="1472662"/>
              <a:chOff x="4943701" y="3252588"/>
              <a:chExt cx="3590652" cy="2534402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17037E6F-7F9B-3607-B8D2-6A6754F3BCD4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BDB1F4A0-6CDA-4F93-B5CA-AEBE47E04B6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785C353-9B92-2783-3958-C33EFA8540E6}"/>
                  </a:ext>
                </a:extLst>
              </p:cNvPr>
              <p:cNvCxnSpPr>
                <a:cxnSpLocks/>
                <a:stCxn id="31" idx="0"/>
                <a:endCxn id="35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6AC7A874-F285-5ECE-1FF9-339004EE9556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80076D-3EA5-DE44-8F44-99FCBDF01ABE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1ED2C0-25B8-2C40-B797-1021185AB8CD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09ADFA4-1EB2-E21F-F691-C6215B91485E}"/>
                  </a:ext>
                </a:extLst>
              </p:cNvPr>
              <p:cNvCxnSpPr>
                <a:cxnSpLocks/>
                <a:stCxn id="35" idx="5"/>
                <a:endCxn id="3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8EBF2E-9CE7-F8A1-7A0B-CF3E2918B4F9}"/>
              </a:ext>
            </a:extLst>
          </p:cNvPr>
          <p:cNvGrpSpPr/>
          <p:nvPr/>
        </p:nvGrpSpPr>
        <p:grpSpPr>
          <a:xfrm>
            <a:off x="280213" y="5063073"/>
            <a:ext cx="7946812" cy="1472662"/>
            <a:chOff x="280213" y="5063073"/>
            <a:chExt cx="7946812" cy="14726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776F8F6-0EA3-3D04-03A6-D740670E9D99}"/>
                </a:ext>
              </a:extLst>
            </p:cNvPr>
            <p:cNvGrpSpPr/>
            <p:nvPr/>
          </p:nvGrpSpPr>
          <p:grpSpPr>
            <a:xfrm>
              <a:off x="280213" y="5063073"/>
              <a:ext cx="2364033" cy="1472662"/>
              <a:chOff x="4943701" y="3252588"/>
              <a:chExt cx="3590652" cy="2534402"/>
            </a:xfrm>
          </p:grpSpPr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9CA67AC4-622E-935B-630A-EEEC76CBC4FB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35AC0A89-E00B-CC6C-58B4-6C54D0CCB607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492B6BE-964B-8EA7-1429-BFCE1E8D90C2}"/>
                  </a:ext>
                </a:extLst>
              </p:cNvPr>
              <p:cNvCxnSpPr>
                <a:cxnSpLocks/>
                <a:stCxn id="83" idx="0"/>
                <a:endCxn id="85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DDB33836-34AD-DA18-D354-7D1100934540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F041AEC-A65B-7DD4-DDCE-D7DC34C76C0B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11BCC3C-3F1B-2C0C-CB97-4688BE5CF6F2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3314246-590E-5388-7314-B99D846D19B0}"/>
                  </a:ext>
                </a:extLst>
              </p:cNvPr>
              <p:cNvCxnSpPr>
                <a:cxnSpLocks/>
                <a:stCxn id="85" idx="5"/>
                <a:endCxn id="73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5253331-8166-C80D-2648-59888C25680D}"/>
                </a:ext>
              </a:extLst>
            </p:cNvPr>
            <p:cNvGrpSpPr/>
            <p:nvPr/>
          </p:nvGrpSpPr>
          <p:grpSpPr>
            <a:xfrm>
              <a:off x="3071603" y="5063073"/>
              <a:ext cx="2364033" cy="1472662"/>
              <a:chOff x="4943701" y="3252588"/>
              <a:chExt cx="3590652" cy="2534402"/>
            </a:xfrm>
          </p:grpSpPr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A35A0AA3-AC88-076E-DA90-B61895AADCAB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EE55141D-E1EF-3D00-CFBC-792A623DFEAE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7D62126-3072-7653-1A42-8987F72F3723}"/>
                  </a:ext>
                </a:extLst>
              </p:cNvPr>
              <p:cNvCxnSpPr>
                <a:cxnSpLocks/>
                <a:stCxn id="91" idx="0"/>
                <a:endCxn id="93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76A6E005-24E1-7025-E285-78E8242106DC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4B65B13-963C-C787-92E3-0C4AE2E6FC52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D18EE74-DB94-013F-CD59-E6C85A0269D4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B37FBE9-724B-F180-EAA0-06BE47A790FC}"/>
                  </a:ext>
                </a:extLst>
              </p:cNvPr>
              <p:cNvCxnSpPr>
                <a:cxnSpLocks/>
                <a:stCxn id="93" idx="5"/>
                <a:endCxn id="9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85D7902-31F6-6FE7-6D65-0C2B4D1E9A25}"/>
                </a:ext>
              </a:extLst>
            </p:cNvPr>
            <p:cNvGrpSpPr/>
            <p:nvPr/>
          </p:nvGrpSpPr>
          <p:grpSpPr>
            <a:xfrm>
              <a:off x="5862992" y="5063073"/>
              <a:ext cx="2364033" cy="1472662"/>
              <a:chOff x="4943701" y="3252588"/>
              <a:chExt cx="3590652" cy="2534402"/>
            </a:xfrm>
          </p:grpSpPr>
          <p:sp>
            <p:nvSpPr>
              <p:cNvPr id="98" name="Flowchart: Connector 97">
                <a:extLst>
                  <a:ext uri="{FF2B5EF4-FFF2-40B4-BE49-F238E27FC236}">
                    <a16:creationId xmlns:a16="http://schemas.microsoft.com/office/drawing/2014/main" id="{ABDED9C5-2E60-439A-83B5-3C8A4465469E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10B230A4-EFAA-501E-3F5C-15A6D0E3423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CB7C14A-6A2F-FDB4-FE5F-5D29E4B08A7A}"/>
                  </a:ext>
                </a:extLst>
              </p:cNvPr>
              <p:cNvCxnSpPr>
                <a:cxnSpLocks/>
                <a:stCxn id="99" idx="0"/>
                <a:endCxn id="101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lowchart: Connector 100">
                <a:extLst>
                  <a:ext uri="{FF2B5EF4-FFF2-40B4-BE49-F238E27FC236}">
                    <a16:creationId xmlns:a16="http://schemas.microsoft.com/office/drawing/2014/main" id="{F358EC20-C459-3D30-C0C8-ACBDF26A16E3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FBD6902-713C-B46F-AB3E-AD461C3FF674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1299FAB-715A-B33A-744A-446BD5F2DE1C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9210A38-6D5A-C564-7D5F-434E415E9C0E}"/>
                  </a:ext>
                </a:extLst>
              </p:cNvPr>
              <p:cNvCxnSpPr>
                <a:cxnSpLocks/>
                <a:stCxn id="101" idx="5"/>
                <a:endCxn id="98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88F453B-735B-419A-BC03-35767CC09970}"/>
              </a:ext>
            </a:extLst>
          </p:cNvPr>
          <p:cNvSpPr/>
          <p:nvPr/>
        </p:nvSpPr>
        <p:spPr>
          <a:xfrm>
            <a:off x="1176535" y="3081017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E181BB5-9B2C-3B10-E111-C390BBAE6A03}"/>
              </a:ext>
            </a:extLst>
          </p:cNvPr>
          <p:cNvSpPr/>
          <p:nvPr/>
        </p:nvSpPr>
        <p:spPr>
          <a:xfrm>
            <a:off x="3982668" y="3067499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CD372F-CD7E-ED77-AF1A-40B04CE4590B}"/>
              </a:ext>
            </a:extLst>
          </p:cNvPr>
          <p:cNvSpPr/>
          <p:nvPr/>
        </p:nvSpPr>
        <p:spPr>
          <a:xfrm>
            <a:off x="6759315" y="3082082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0D7E78F-E0E9-C2BF-CDE9-1022A551B23B}"/>
              </a:ext>
            </a:extLst>
          </p:cNvPr>
          <p:cNvSpPr/>
          <p:nvPr/>
        </p:nvSpPr>
        <p:spPr>
          <a:xfrm>
            <a:off x="1204524" y="5041213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7598A2-1387-AC87-225D-C65C0629FA40}"/>
              </a:ext>
            </a:extLst>
          </p:cNvPr>
          <p:cNvSpPr/>
          <p:nvPr/>
        </p:nvSpPr>
        <p:spPr>
          <a:xfrm>
            <a:off x="4010657" y="5027695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0A0AEA-7AA4-8F0F-17EC-1FEBE9CED345}"/>
              </a:ext>
            </a:extLst>
          </p:cNvPr>
          <p:cNvSpPr/>
          <p:nvPr/>
        </p:nvSpPr>
        <p:spPr>
          <a:xfrm>
            <a:off x="6787304" y="5042278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7491E95-09E1-3324-B3AC-28D2E2F132C2}"/>
              </a:ext>
            </a:extLst>
          </p:cNvPr>
          <p:cNvSpPr/>
          <p:nvPr/>
        </p:nvSpPr>
        <p:spPr>
          <a:xfrm>
            <a:off x="532284" y="3945022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81B64C1-5D70-9558-23FD-8DA5B4A0E30A}"/>
              </a:ext>
            </a:extLst>
          </p:cNvPr>
          <p:cNvSpPr/>
          <p:nvPr/>
        </p:nvSpPr>
        <p:spPr>
          <a:xfrm>
            <a:off x="3338417" y="3931504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650C57D-E3CB-EDCB-B047-A06A12CEFB87}"/>
              </a:ext>
            </a:extLst>
          </p:cNvPr>
          <p:cNvSpPr/>
          <p:nvPr/>
        </p:nvSpPr>
        <p:spPr>
          <a:xfrm>
            <a:off x="6115064" y="3946087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6BDDE9C-9D28-5039-3CB0-A78634740F14}"/>
              </a:ext>
            </a:extLst>
          </p:cNvPr>
          <p:cNvSpPr/>
          <p:nvPr/>
        </p:nvSpPr>
        <p:spPr>
          <a:xfrm>
            <a:off x="547026" y="5896693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F9E00CD-9D1C-A27B-71FE-0B17DB2629BA}"/>
              </a:ext>
            </a:extLst>
          </p:cNvPr>
          <p:cNvSpPr/>
          <p:nvPr/>
        </p:nvSpPr>
        <p:spPr>
          <a:xfrm>
            <a:off x="3353159" y="5883175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F5ED4C-E41D-F25D-0A0B-B2AF797D8118}"/>
              </a:ext>
            </a:extLst>
          </p:cNvPr>
          <p:cNvSpPr/>
          <p:nvPr/>
        </p:nvSpPr>
        <p:spPr>
          <a:xfrm>
            <a:off x="6129806" y="5897758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393E90F-0529-0082-FA37-D2556702DAE0}"/>
              </a:ext>
            </a:extLst>
          </p:cNvPr>
          <p:cNvSpPr/>
          <p:nvPr/>
        </p:nvSpPr>
        <p:spPr>
          <a:xfrm>
            <a:off x="1904026" y="3919091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671D337-D05F-FE61-7FC0-8AA65C1864DD}"/>
              </a:ext>
            </a:extLst>
          </p:cNvPr>
          <p:cNvSpPr/>
          <p:nvPr/>
        </p:nvSpPr>
        <p:spPr>
          <a:xfrm>
            <a:off x="4710159" y="3905573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2E2E57C-38D6-4AA3-959F-27D5D037F59E}"/>
              </a:ext>
            </a:extLst>
          </p:cNvPr>
          <p:cNvSpPr/>
          <p:nvPr/>
        </p:nvSpPr>
        <p:spPr>
          <a:xfrm>
            <a:off x="7486806" y="3920156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302027C-A3EB-DA1F-AF64-94AEE398153C}"/>
              </a:ext>
            </a:extLst>
          </p:cNvPr>
          <p:cNvSpPr/>
          <p:nvPr/>
        </p:nvSpPr>
        <p:spPr>
          <a:xfrm>
            <a:off x="1913369" y="5885697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8EAE47-11FE-7322-8AA5-AB487EBBBA0D}"/>
              </a:ext>
            </a:extLst>
          </p:cNvPr>
          <p:cNvSpPr/>
          <p:nvPr/>
        </p:nvSpPr>
        <p:spPr>
          <a:xfrm>
            <a:off x="4719502" y="5872179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20EF38-90F1-1B2B-6519-C0E01F1DF7C5}"/>
              </a:ext>
            </a:extLst>
          </p:cNvPr>
          <p:cNvSpPr/>
          <p:nvPr/>
        </p:nvSpPr>
        <p:spPr>
          <a:xfrm>
            <a:off x="7496149" y="5886762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10167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</TotalTime>
  <Words>112</Words>
  <Application>Microsoft Office PowerPoint</Application>
  <PresentationFormat>On-screen Show (4:3)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2026-04-17T06:51:40Z</dcterms:modified>
  <cp:category/>
</cp:coreProperties>
</file>