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8" r:id="rId3"/>
    <p:sldId id="319" r:id="rId4"/>
    <p:sldId id="320" r:id="rId5"/>
    <p:sldId id="313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690221" y="19709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946789" y="1250994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EACAF2E-E7CD-2679-A6F5-1DDAE26010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862" y="2694039"/>
            <a:ext cx="4541950" cy="35052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95059" y="637942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AA30D9-3D28-FA0C-C5FF-F0C4686F1B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FCBACE6-F671-7F63-F8AA-16D96C189615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DF2CE86-6635-D79B-8950-18F5165022E8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317895-14CD-5641-4E93-B9081548CEFC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5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400C3F8-8756-B792-6F9D-B4D8FF5C8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0C9AE9D-976F-4AEF-E7F9-71117969FEEA}"/>
              </a:ext>
            </a:extLst>
          </p:cNvPr>
          <p:cNvGrpSpPr/>
          <p:nvPr/>
        </p:nvGrpSpPr>
        <p:grpSpPr>
          <a:xfrm>
            <a:off x="3271839" y="4651694"/>
            <a:ext cx="935154" cy="868141"/>
            <a:chOff x="3271839" y="4651694"/>
            <a:chExt cx="935154" cy="868141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B2F8071D-2B7C-8FAB-0AC3-D1AD4AD6C7A3}"/>
                </a:ext>
              </a:extLst>
            </p:cNvPr>
            <p:cNvSpPr/>
            <p:nvPr/>
          </p:nvSpPr>
          <p:spPr>
            <a:xfrm>
              <a:off x="3491568" y="5105412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7AA0EF7D-6F0D-4D56-147F-9A2B1ECF40D1}"/>
                </a:ext>
              </a:extLst>
            </p:cNvPr>
            <p:cNvSpPr/>
            <p:nvPr/>
          </p:nvSpPr>
          <p:spPr>
            <a:xfrm>
              <a:off x="3271839" y="4651694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886D1C66-6199-DCC6-5CBD-F09885F8C10D}"/>
                </a:ext>
              </a:extLst>
            </p:cNvPr>
            <p:cNvSpPr/>
            <p:nvPr/>
          </p:nvSpPr>
          <p:spPr>
            <a:xfrm>
              <a:off x="3767535" y="4671341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A036182-E86D-F50F-BFFB-6C45FCADF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F8F581-47BA-2128-A679-3D80CB47308E}"/>
              </a:ext>
            </a:extLst>
          </p:cNvPr>
          <p:cNvGrpSpPr/>
          <p:nvPr/>
        </p:nvGrpSpPr>
        <p:grpSpPr>
          <a:xfrm>
            <a:off x="4099612" y="2670545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3D8745A8-DF57-3BEC-320D-83A5C67A7546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6F89A23A-8476-65A4-409F-5DC109442206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1071F6BB-4FA2-BAEB-ED80-95AE8D7B22CF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ABB69F96-3890-AA70-708B-FB0F30B7A9E6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44B28AC7-ECDF-E125-7196-1C540BC9EFA7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157DFB-16AF-45FF-C1C5-40B76E90BD50}"/>
              </a:ext>
            </a:extLst>
          </p:cNvPr>
          <p:cNvGrpSpPr/>
          <p:nvPr/>
        </p:nvGrpSpPr>
        <p:grpSpPr>
          <a:xfrm>
            <a:off x="987922" y="35912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F33DB31B-389D-0F9B-0D6B-9BD08E6AD23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394E4B-B589-986F-5A41-37927A22C537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7F5F948-3981-9E3E-E52B-A790C04FE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11" y="2735110"/>
            <a:ext cx="3141702" cy="47125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2CA9F-A7A1-2F83-04B3-8D2E7788497E}"/>
              </a:ext>
            </a:extLst>
          </p:cNvPr>
          <p:cNvGrpSpPr/>
          <p:nvPr/>
        </p:nvGrpSpPr>
        <p:grpSpPr>
          <a:xfrm>
            <a:off x="6123410" y="4878552"/>
            <a:ext cx="967571" cy="414423"/>
            <a:chOff x="499492" y="3572559"/>
            <a:chExt cx="967571" cy="41442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A3BD32C-1C62-7B80-1ACA-DD7A84DA5514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DD5D605F-2CB4-C129-1BFF-7B262D6B129B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957D9-5783-FFA9-6CFD-C76BD3294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4FA97-382B-45C5-8BDF-A8BFD71B8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2E370C2-17DE-DAED-4043-35B2ED0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1787FD6-14F7-65E5-173A-F6F13F425C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3EFC84C-AA82-1AEC-FD53-CA106454AF6C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32154CF-9B96-7D15-FD87-EA3CFE8A1123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E83240-BBC1-4DF5-93B0-153F9BE7E46A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5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ED4BB9B-547C-EFAD-A87F-B1B312610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8993299-3EE2-A96E-FFA1-6711BEAD10EE}"/>
              </a:ext>
            </a:extLst>
          </p:cNvPr>
          <p:cNvSpPr/>
          <p:nvPr/>
        </p:nvSpPr>
        <p:spPr>
          <a:xfrm>
            <a:off x="3580224" y="4682943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7EC733-CAB2-6ABE-68F9-5AD859EE9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F8BE3E-6788-32D9-89BF-3B8F0872A08D}"/>
              </a:ext>
            </a:extLst>
          </p:cNvPr>
          <p:cNvGrpSpPr/>
          <p:nvPr/>
        </p:nvGrpSpPr>
        <p:grpSpPr>
          <a:xfrm>
            <a:off x="4099612" y="2670545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CDA5334B-F17C-4324-4CA1-958F30829945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BCFA62D1-1B9E-51FC-2B67-D803BC887185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E425553B-DAD4-8A05-9F82-C8B54ADB742B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2DACAD6-5DFA-68E6-5A14-922151983A85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ACAB9CA9-BD53-8F3F-BCCD-3A6BF8714DB8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69CDA5-4E89-E977-29FA-C653025B358E}"/>
              </a:ext>
            </a:extLst>
          </p:cNvPr>
          <p:cNvGrpSpPr/>
          <p:nvPr/>
        </p:nvGrpSpPr>
        <p:grpSpPr>
          <a:xfrm>
            <a:off x="987922" y="35912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C7202A22-2293-0AF1-B845-4B8145B11D7A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57926B-3A50-1B90-B79A-FA4B82D144D4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E3A577EA-EF02-C612-B832-2A0CC0B25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11" y="2735110"/>
            <a:ext cx="3141702" cy="471255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135C2BB-D677-ECF4-F9FD-446502F262D6}"/>
              </a:ext>
            </a:extLst>
          </p:cNvPr>
          <p:cNvGrpSpPr/>
          <p:nvPr/>
        </p:nvGrpSpPr>
        <p:grpSpPr>
          <a:xfrm>
            <a:off x="6254958" y="4625780"/>
            <a:ext cx="967571" cy="414423"/>
            <a:chOff x="499492" y="3572559"/>
            <a:chExt cx="967571" cy="41442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15A7994A-C655-F3E6-2698-C1EBF9B06A68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52DFB828-E32B-A46C-38FE-26AED4A0A64D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77B2D4-2D39-D5BC-1DBE-D6347D8F4802}"/>
              </a:ext>
            </a:extLst>
          </p:cNvPr>
          <p:cNvGrpSpPr/>
          <p:nvPr/>
        </p:nvGrpSpPr>
        <p:grpSpPr>
          <a:xfrm>
            <a:off x="6076629" y="5078006"/>
            <a:ext cx="967571" cy="414423"/>
            <a:chOff x="499492" y="3572559"/>
            <a:chExt cx="967571" cy="414423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D2D80E56-8972-C352-8676-C2733CCFCEED}"/>
                </a:ext>
              </a:extLst>
            </p:cNvPr>
            <p:cNvSpPr/>
            <p:nvPr/>
          </p:nvSpPr>
          <p:spPr>
            <a:xfrm>
              <a:off x="499492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34F8437-EA7E-5C6F-F771-54CBDB70812D}"/>
                </a:ext>
              </a:extLst>
            </p:cNvPr>
            <p:cNvSpPr/>
            <p:nvPr/>
          </p:nvSpPr>
          <p:spPr>
            <a:xfrm>
              <a:off x="1027605" y="3572559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38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CC6B33-80EF-F546-19CF-7A7D789BA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B38D88-CF6D-B7E2-65A3-EB6B712A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6F117AF-9F38-5CCC-631A-0CAD1981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4C7183D-8518-9F58-2AAF-10A6344D0E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9470C50-EC9F-9261-3730-4ADF22022E8A}"/>
              </a:ext>
            </a:extLst>
          </p:cNvPr>
          <p:cNvGrpSpPr/>
          <p:nvPr/>
        </p:nvGrpSpPr>
        <p:grpSpPr>
          <a:xfrm>
            <a:off x="981505" y="49937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CC00B7A-7922-84A8-ECF6-7647C67573BB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6CF340-C335-2E4F-BD26-498182914C05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5 counters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8F45E45-1F25-6E54-868F-A2BC67A5C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2086" y="2749135"/>
            <a:ext cx="3141702" cy="4712555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5AE0998-A44D-C11D-E4D3-D0C486F18043}"/>
              </a:ext>
            </a:extLst>
          </p:cNvPr>
          <p:cNvSpPr/>
          <p:nvPr/>
        </p:nvSpPr>
        <p:spPr>
          <a:xfrm>
            <a:off x="3074639" y="4625779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93C208-8C01-F18A-A375-407585200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571" flipH="1">
            <a:off x="4998682" y="3017046"/>
            <a:ext cx="3001176" cy="450176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1F1A890-34C4-1CE4-0D9A-622B4A0B6ED0}"/>
              </a:ext>
            </a:extLst>
          </p:cNvPr>
          <p:cNvGrpSpPr/>
          <p:nvPr/>
        </p:nvGrpSpPr>
        <p:grpSpPr>
          <a:xfrm>
            <a:off x="4099612" y="2670545"/>
            <a:ext cx="2551912" cy="414423"/>
            <a:chOff x="4838209" y="2684350"/>
            <a:chExt cx="3083149" cy="496433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29E2FFE-8934-26B3-F721-60894235C3C9}"/>
                </a:ext>
              </a:extLst>
            </p:cNvPr>
            <p:cNvSpPr/>
            <p:nvPr/>
          </p:nvSpPr>
          <p:spPr>
            <a:xfrm>
              <a:off x="4838209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9527EB3B-7178-03E7-5CF7-269AE0956ADC}"/>
                </a:ext>
              </a:extLst>
            </p:cNvPr>
            <p:cNvSpPr/>
            <p:nvPr/>
          </p:nvSpPr>
          <p:spPr>
            <a:xfrm>
              <a:off x="5476261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1991C9A9-AB5C-7916-E595-029EF71084B5}"/>
                </a:ext>
              </a:extLst>
            </p:cNvPr>
            <p:cNvSpPr/>
            <p:nvPr/>
          </p:nvSpPr>
          <p:spPr>
            <a:xfrm>
              <a:off x="6114313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8788E799-86A9-37CF-A7B6-FFF73E3A2CF4}"/>
                </a:ext>
              </a:extLst>
            </p:cNvPr>
            <p:cNvSpPr/>
            <p:nvPr/>
          </p:nvSpPr>
          <p:spPr>
            <a:xfrm>
              <a:off x="6752365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4280415F-27BB-EA0A-C40B-31556EC9F08E}"/>
                </a:ext>
              </a:extLst>
            </p:cNvPr>
            <p:cNvSpPr/>
            <p:nvPr/>
          </p:nvSpPr>
          <p:spPr>
            <a:xfrm>
              <a:off x="7390417" y="2684350"/>
              <a:ext cx="530941" cy="49643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343BF6B-C166-3EDA-47DF-1D71C1CCB8A5}"/>
              </a:ext>
            </a:extLst>
          </p:cNvPr>
          <p:cNvGrpSpPr/>
          <p:nvPr/>
        </p:nvGrpSpPr>
        <p:grpSpPr>
          <a:xfrm>
            <a:off x="987922" y="35912"/>
            <a:ext cx="8775292" cy="2282147"/>
            <a:chOff x="981505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FA8CE63D-0CAA-F772-4500-6B0E1D2CD212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2206BE-E9A7-51D0-7D93-36471CC6C574}"/>
                </a:ext>
              </a:extLst>
            </p:cNvPr>
            <p:cNvSpPr txBox="1"/>
            <p:nvPr/>
          </p:nvSpPr>
          <p:spPr>
            <a:xfrm>
              <a:off x="981505" y="348333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How many counters </a:t>
              </a:r>
            </a:p>
            <a:p>
              <a:pPr algn="ctr"/>
              <a:r>
                <a:rPr lang="en-US" sz="5400" dirty="0"/>
                <a:t>are in my closed hand?</a:t>
              </a:r>
              <a:endParaRPr lang="en-US" sz="5400" dirty="0">
                <a:ln w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C60539C-B6E6-7AA8-E462-5E1576421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138" y="2706184"/>
            <a:ext cx="3141702" cy="4712555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A4835C6-7021-CC23-919D-AF9BA126B4FB}"/>
              </a:ext>
            </a:extLst>
          </p:cNvPr>
          <p:cNvSpPr/>
          <p:nvPr/>
        </p:nvSpPr>
        <p:spPr>
          <a:xfrm>
            <a:off x="3309431" y="5231575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1F16904-FA08-518F-47BF-CF77A01C6AAE}"/>
              </a:ext>
            </a:extLst>
          </p:cNvPr>
          <p:cNvSpPr/>
          <p:nvPr/>
        </p:nvSpPr>
        <p:spPr>
          <a:xfrm>
            <a:off x="3639113" y="4415962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8A53643-DB2D-4A53-5D45-3DE664ADC425}"/>
              </a:ext>
            </a:extLst>
          </p:cNvPr>
          <p:cNvSpPr/>
          <p:nvPr/>
        </p:nvSpPr>
        <p:spPr>
          <a:xfrm>
            <a:off x="3859343" y="5247436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86CBE6F8-A702-4C48-6A7B-918A6BEC62CA}"/>
              </a:ext>
            </a:extLst>
          </p:cNvPr>
          <p:cNvSpPr/>
          <p:nvPr/>
        </p:nvSpPr>
        <p:spPr>
          <a:xfrm>
            <a:off x="3595287" y="4855251"/>
            <a:ext cx="439458" cy="41442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01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1C68C3-D0DD-BB22-A118-F633A0663826}"/>
              </a:ext>
            </a:extLst>
          </p:cNvPr>
          <p:cNvSpPr txBox="1"/>
          <p:nvPr/>
        </p:nvSpPr>
        <p:spPr>
          <a:xfrm>
            <a:off x="1475630" y="1167947"/>
            <a:ext cx="6681019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Work in pairs.</a:t>
            </a:r>
            <a:br>
              <a:rPr lang="en-US" sz="3600" dirty="0"/>
            </a:br>
            <a:r>
              <a:rPr lang="en-US" sz="3600" dirty="0"/>
              <a:t>Take 5 counters.</a:t>
            </a:r>
            <a:br>
              <a:rPr lang="en-US" sz="3600" dirty="0"/>
            </a:br>
            <a:r>
              <a:rPr lang="en-US" sz="3600" dirty="0"/>
              <a:t>Hide some in each hand.</a:t>
            </a:r>
            <a:br>
              <a:rPr lang="en-US" sz="3600" dirty="0"/>
            </a:br>
            <a:r>
              <a:rPr lang="en-US" sz="3600" dirty="0"/>
              <a:t>Show one hand.</a:t>
            </a:r>
            <a:br>
              <a:rPr lang="en-US" sz="3600" dirty="0"/>
            </a:br>
            <a:r>
              <a:rPr lang="en-US" sz="3600" dirty="0"/>
              <a:t>Your partner says how many are in the other hand.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92" y="133741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129097" y="1079180"/>
            <a:ext cx="6851960" cy="2129413"/>
          </a:xfrm>
          <a:prstGeom prst="wedgeRoundRectCallout">
            <a:avLst>
              <a:gd name="adj1" fmla="val -65141"/>
              <a:gd name="adj2" fmla="val 105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8651" y="1235916"/>
            <a:ext cx="877529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If I start with 5 counters </a:t>
            </a:r>
          </a:p>
          <a:p>
            <a:pPr algn="ctr"/>
            <a:r>
              <a:rPr lang="en-US" sz="3600" dirty="0"/>
              <a:t>and have 3 in one hand, </a:t>
            </a:r>
          </a:p>
          <a:p>
            <a:pPr algn="ctr"/>
            <a:r>
              <a:rPr lang="en-US" sz="3600" dirty="0"/>
              <a:t>there must be 3 in the other hand.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A08D3-D9CC-F534-CE96-99B5A1E28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46A3C7E-00E8-F15C-A115-7B89FE7E5E79}"/>
              </a:ext>
            </a:extLst>
          </p:cNvPr>
          <p:cNvGrpSpPr/>
          <p:nvPr/>
        </p:nvGrpSpPr>
        <p:grpSpPr>
          <a:xfrm>
            <a:off x="-124808" y="2811743"/>
            <a:ext cx="5394334" cy="4834886"/>
            <a:chOff x="1813414" y="2683924"/>
            <a:chExt cx="5394334" cy="48348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869881-CD5A-344E-AA16-DCE013B2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813414" y="2683924"/>
              <a:ext cx="3141702" cy="4712555"/>
            </a:xfrm>
            <a:prstGeom prst="rect">
              <a:avLst/>
            </a:prstGeom>
          </p:spPr>
        </p:pic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18620E84-96C1-EF2B-8A52-6C82D0AA4997}"/>
                </a:ext>
              </a:extLst>
            </p:cNvPr>
            <p:cNvSpPr/>
            <p:nvPr/>
          </p:nvSpPr>
          <p:spPr>
            <a:xfrm>
              <a:off x="2898689" y="4726907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6B99DB85-4A56-4322-1D89-117E06FC8214}"/>
                </a:ext>
              </a:extLst>
            </p:cNvPr>
            <p:cNvSpPr/>
            <p:nvPr/>
          </p:nvSpPr>
          <p:spPr>
            <a:xfrm>
              <a:off x="3332613" y="4519695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B9B644F4-A366-C2A6-4FCF-8FB7BA2376AE}"/>
                </a:ext>
              </a:extLst>
            </p:cNvPr>
            <p:cNvSpPr/>
            <p:nvPr/>
          </p:nvSpPr>
          <p:spPr>
            <a:xfrm>
              <a:off x="3384265" y="4997288"/>
              <a:ext cx="439458" cy="414423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F0A1D2-93AA-0812-70AD-E3B70BA1B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64571" flipH="1">
              <a:off x="4206572" y="3017046"/>
              <a:ext cx="3001176" cy="4501764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1774F92-A566-DD5E-3FED-36648F96EE19}"/>
              </a:ext>
            </a:extLst>
          </p:cNvPr>
          <p:cNvSpPr/>
          <p:nvPr/>
        </p:nvSpPr>
        <p:spPr>
          <a:xfrm>
            <a:off x="4840620" y="3563252"/>
            <a:ext cx="38117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  <a:r>
              <a:rPr lang="en-GB" sz="4400" b="1" dirty="0"/>
              <a:t>Can you explain why?</a:t>
            </a: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</TotalTime>
  <Words>119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2026-04-17T10:37:20Z</dcterms:modified>
  <cp:category/>
</cp:coreProperties>
</file>