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15" r:id="rId3"/>
    <p:sldId id="322" r:id="rId4"/>
    <p:sldId id="321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4BCD2-BB12-BDC8-43F2-CAA3F3B78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E3A85A-9DA5-6F9A-DC81-2852EBB02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A5B1ED-28D7-8E2F-6631-C5C2FDFDB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191B1-BD8B-50E4-69B0-A7AED9E3D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4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746832" y="174564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17B19B-7092-85B2-C030-04596C3795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1411" y="2174324"/>
            <a:ext cx="3622177" cy="3823409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82141" y="63141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751E1-2F39-4049-0FB7-FC9E807E9A75}"/>
              </a:ext>
            </a:extLst>
          </p:cNvPr>
          <p:cNvSpPr txBox="1"/>
          <p:nvPr/>
        </p:nvSpPr>
        <p:spPr>
          <a:xfrm>
            <a:off x="1946789" y="1250994"/>
            <a:ext cx="6406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 the missing part.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EAA30D9-3D28-FA0C-C5FF-F0C4686F1B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FCBACE6-F671-7F63-F8AA-16D96C189615}"/>
              </a:ext>
            </a:extLst>
          </p:cNvPr>
          <p:cNvGrpSpPr/>
          <p:nvPr/>
        </p:nvGrpSpPr>
        <p:grpSpPr>
          <a:xfrm>
            <a:off x="1055155" y="144631"/>
            <a:ext cx="8775292" cy="2282147"/>
            <a:chOff x="981505" y="49937"/>
            <a:chExt cx="8775292" cy="228214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3DF2CE86-6635-D79B-8950-18F5165022E8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317895-14CD-5641-4E93-B9081548CEFC}"/>
                </a:ext>
              </a:extLst>
            </p:cNvPr>
            <p:cNvSpPr txBox="1"/>
            <p:nvPr/>
          </p:nvSpPr>
          <p:spPr>
            <a:xfrm>
              <a:off x="981505" y="624304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I have 5 counters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157DFB-16AF-45FF-C1C5-40B76E90BD50}"/>
              </a:ext>
            </a:extLst>
          </p:cNvPr>
          <p:cNvGrpSpPr/>
          <p:nvPr/>
        </p:nvGrpSpPr>
        <p:grpSpPr>
          <a:xfrm>
            <a:off x="1024529" y="133695"/>
            <a:ext cx="8775292" cy="2282147"/>
            <a:chOff x="950879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F33DB31B-389D-0F9B-0D6B-9BD08E6AD23E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394E4B-B589-986F-5A41-37927A22C537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whole is 5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67BEB2C-5259-6F07-F061-E076CDCF7824}"/>
              </a:ext>
            </a:extLst>
          </p:cNvPr>
          <p:cNvGrpSpPr/>
          <p:nvPr/>
        </p:nvGrpSpPr>
        <p:grpSpPr>
          <a:xfrm>
            <a:off x="1940538" y="2606185"/>
            <a:ext cx="5409412" cy="823393"/>
            <a:chOff x="1940538" y="2606185"/>
            <a:chExt cx="5409412" cy="8233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323DE36-3771-49DB-CCF7-346149293E53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D1D453-7770-BCA7-5E47-3325B64D17DC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5637B7-4DA5-BF07-61DD-E54E1106A226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206C87-BFCF-5406-8A0E-0C9AFC12F4B0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036451-D93A-1D5C-0630-D19F968B4DC5}"/>
              </a:ext>
            </a:extLst>
          </p:cNvPr>
          <p:cNvGrpSpPr/>
          <p:nvPr/>
        </p:nvGrpSpPr>
        <p:grpSpPr>
          <a:xfrm>
            <a:off x="2555268" y="3508041"/>
            <a:ext cx="4960254" cy="2902697"/>
            <a:chOff x="2703774" y="3447096"/>
            <a:chExt cx="4960254" cy="2902697"/>
          </a:xfrm>
        </p:grpSpPr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EC1876C5-2F25-2537-5350-DFF28E5781E6}"/>
                </a:ext>
              </a:extLst>
            </p:cNvPr>
            <p:cNvSpPr/>
            <p:nvPr/>
          </p:nvSpPr>
          <p:spPr>
            <a:xfrm rot="5400000">
              <a:off x="4948620" y="2273705"/>
              <a:ext cx="447367" cy="435047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8491617-4469-DDD7-7B44-EA90A97D2AD6}"/>
                </a:ext>
              </a:extLst>
            </p:cNvPr>
            <p:cNvGrpSpPr/>
            <p:nvPr/>
          </p:nvGrpSpPr>
          <p:grpSpPr>
            <a:xfrm>
              <a:off x="5234094" y="3981747"/>
              <a:ext cx="2419772" cy="2365200"/>
              <a:chOff x="4936281" y="497806"/>
              <a:chExt cx="2419772" cy="23652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D797B5E-BFEC-995D-6FF8-CF5412E81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8D702B8-0037-BA60-1CC2-26FDBF088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70124FF-809D-EDC3-4F9A-CC2C17D0EF5D}"/>
                </a:ext>
              </a:extLst>
            </p:cNvPr>
            <p:cNvGrpSpPr/>
            <p:nvPr/>
          </p:nvGrpSpPr>
          <p:grpSpPr>
            <a:xfrm>
              <a:off x="2703774" y="3981747"/>
              <a:ext cx="3264146" cy="2365900"/>
              <a:chOff x="2405961" y="497806"/>
              <a:chExt cx="3264146" cy="2365900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3EF201C-BA55-7EC8-BA79-BC3A26FDE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C1552B9-594D-19DD-5E5D-439BCBA4E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2A0D743-1217-FE44-2F5E-1717CF171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775B54-D360-3EAC-CE21-A177DBC35D2D}"/>
                </a:ext>
              </a:extLst>
            </p:cNvPr>
            <p:cNvSpPr txBox="1"/>
            <p:nvPr/>
          </p:nvSpPr>
          <p:spPr>
            <a:xfrm>
              <a:off x="4359021" y="3447096"/>
              <a:ext cx="1630392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Whole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3E8A761-9C66-B220-B101-22456A0A1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3322" y="3983893"/>
              <a:ext cx="1577266" cy="23659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2CC0B5A-1CE2-6175-78EE-20DF1B6DE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6762" y="3983893"/>
              <a:ext cx="1577266" cy="23659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EFA17D1-21A7-C977-CB69-B926F95187D5}"/>
              </a:ext>
            </a:extLst>
          </p:cNvPr>
          <p:cNvGrpSpPr/>
          <p:nvPr/>
        </p:nvGrpSpPr>
        <p:grpSpPr>
          <a:xfrm>
            <a:off x="2567179" y="4042692"/>
            <a:ext cx="4950092" cy="2792963"/>
            <a:chOff x="-2833787" y="3142133"/>
            <a:chExt cx="4950092" cy="2792963"/>
          </a:xfrm>
        </p:grpSpPr>
        <p:sp>
          <p:nvSpPr>
            <p:cNvPr id="61" name="Left Brace 60">
              <a:extLst>
                <a:ext uri="{FF2B5EF4-FFF2-40B4-BE49-F238E27FC236}">
                  <a16:creationId xmlns:a16="http://schemas.microsoft.com/office/drawing/2014/main" id="{44A9054E-7CB5-8C47-F555-F7628CB3ADC8}"/>
                </a:ext>
              </a:extLst>
            </p:cNvPr>
            <p:cNvSpPr/>
            <p:nvPr/>
          </p:nvSpPr>
          <p:spPr>
            <a:xfrm rot="16200000">
              <a:off x="-1467402" y="3799837"/>
              <a:ext cx="447367" cy="259354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48E84E44-9448-CBE8-44C9-702FF3FF6038}"/>
                </a:ext>
              </a:extLst>
            </p:cNvPr>
            <p:cNvSpPr/>
            <p:nvPr/>
          </p:nvSpPr>
          <p:spPr>
            <a:xfrm rot="16200000">
              <a:off x="682492" y="4271466"/>
              <a:ext cx="447367" cy="165029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1511C5B1-C6E6-EFB0-662D-BF81ADD70ABE}"/>
                </a:ext>
              </a:extLst>
            </p:cNvPr>
            <p:cNvSpPr/>
            <p:nvPr/>
          </p:nvSpPr>
          <p:spPr>
            <a:xfrm rot="5400000">
              <a:off x="-588941" y="1434091"/>
              <a:ext cx="447367" cy="435047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DCF630B-2E76-A2FE-5E44-B07C4D8ADB04}"/>
                </a:ext>
              </a:extLst>
            </p:cNvPr>
            <p:cNvGrpSpPr/>
            <p:nvPr/>
          </p:nvGrpSpPr>
          <p:grpSpPr>
            <a:xfrm>
              <a:off x="-303467" y="3142133"/>
              <a:ext cx="2419772" cy="2365200"/>
              <a:chOff x="4936281" y="497806"/>
              <a:chExt cx="2419772" cy="2365200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96BE116F-D159-FD4D-F49D-3610DBA3E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1D0D2549-8A24-BFFA-3F5C-838D5BD10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8F1201D-AD07-5413-6E3C-3159ADBB6B60}"/>
                </a:ext>
              </a:extLst>
            </p:cNvPr>
            <p:cNvGrpSpPr/>
            <p:nvPr/>
          </p:nvGrpSpPr>
          <p:grpSpPr>
            <a:xfrm>
              <a:off x="-2833787" y="3142133"/>
              <a:ext cx="3264146" cy="2365900"/>
              <a:chOff x="2405961" y="497806"/>
              <a:chExt cx="3264146" cy="2365900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6169F28-2E21-9D43-0328-39BE29714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433DA172-0478-44AD-B0F1-D39D314DF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65971EB8-A42A-8CE2-C39C-E7A70DA99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D75B25B-4228-63E8-11A7-9A8F21C0284C}"/>
                </a:ext>
              </a:extLst>
            </p:cNvPr>
            <p:cNvSpPr txBox="1"/>
            <p:nvPr/>
          </p:nvSpPr>
          <p:spPr>
            <a:xfrm>
              <a:off x="-1787457" y="5014844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3EA37F1-36A1-F958-7492-44840BA0A048}"/>
                </a:ext>
              </a:extLst>
            </p:cNvPr>
            <p:cNvSpPr txBox="1"/>
            <p:nvPr/>
          </p:nvSpPr>
          <p:spPr>
            <a:xfrm>
              <a:off x="343060" y="5014844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749B0B5-AE47-50AE-C0BD-1A3AAD254766}"/>
              </a:ext>
            </a:extLst>
          </p:cNvPr>
          <p:cNvGrpSpPr/>
          <p:nvPr/>
        </p:nvGrpSpPr>
        <p:grpSpPr>
          <a:xfrm>
            <a:off x="1024529" y="144632"/>
            <a:ext cx="8775292" cy="2282147"/>
            <a:chOff x="950879" y="49937"/>
            <a:chExt cx="8775292" cy="2282147"/>
          </a:xfrm>
        </p:grpSpPr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FFB2AD37-7146-70AC-690D-B8AE8D0F14DE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806241F-0F52-9409-2382-D93DD0366475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3 is a part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CF8269E-ECB7-57E3-C5A5-C3699021BED7}"/>
              </a:ext>
            </a:extLst>
          </p:cNvPr>
          <p:cNvGrpSpPr/>
          <p:nvPr/>
        </p:nvGrpSpPr>
        <p:grpSpPr>
          <a:xfrm>
            <a:off x="1024529" y="156724"/>
            <a:ext cx="8775292" cy="2282147"/>
            <a:chOff x="1158114" y="174287"/>
            <a:chExt cx="8775292" cy="2282147"/>
          </a:xfrm>
        </p:grpSpPr>
        <p:sp>
          <p:nvSpPr>
            <p:cNvPr id="77" name="Speech Bubble: Rectangle with Corners Rounded 76">
              <a:extLst>
                <a:ext uri="{FF2B5EF4-FFF2-40B4-BE49-F238E27FC236}">
                  <a16:creationId xmlns:a16="http://schemas.microsoft.com/office/drawing/2014/main" id="{8A31B472-8D87-FD6B-DEAD-EC6B0C1213B9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322DD14-D1FD-8116-D40E-795A973AAF25}"/>
                </a:ext>
              </a:extLst>
            </p:cNvPr>
            <p:cNvSpPr txBox="1"/>
            <p:nvPr/>
          </p:nvSpPr>
          <p:spPr>
            <a:xfrm>
              <a:off x="1158114" y="84484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other part is 2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23034CB-BF89-0E04-9A7B-48DCDE5965A5}"/>
              </a:ext>
            </a:extLst>
          </p:cNvPr>
          <p:cNvGrpSpPr/>
          <p:nvPr/>
        </p:nvGrpSpPr>
        <p:grpSpPr>
          <a:xfrm>
            <a:off x="2558911" y="4041225"/>
            <a:ext cx="4950092" cy="2792963"/>
            <a:chOff x="-2833787" y="3142133"/>
            <a:chExt cx="4950092" cy="2792963"/>
          </a:xfrm>
        </p:grpSpPr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5B3C097A-B84F-FF91-6089-83372E469791}"/>
                </a:ext>
              </a:extLst>
            </p:cNvPr>
            <p:cNvSpPr/>
            <p:nvPr/>
          </p:nvSpPr>
          <p:spPr>
            <a:xfrm rot="16200000">
              <a:off x="-1467402" y="3799837"/>
              <a:ext cx="447367" cy="259354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Left Brace 44">
              <a:extLst>
                <a:ext uri="{FF2B5EF4-FFF2-40B4-BE49-F238E27FC236}">
                  <a16:creationId xmlns:a16="http://schemas.microsoft.com/office/drawing/2014/main" id="{DF43BA00-EA38-5E42-DB2C-097D8B911591}"/>
                </a:ext>
              </a:extLst>
            </p:cNvPr>
            <p:cNvSpPr/>
            <p:nvPr/>
          </p:nvSpPr>
          <p:spPr>
            <a:xfrm rot="16200000">
              <a:off x="682492" y="4271466"/>
              <a:ext cx="447367" cy="165029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826826C3-D255-122E-CA7F-6EC29893A61C}"/>
                </a:ext>
              </a:extLst>
            </p:cNvPr>
            <p:cNvSpPr/>
            <p:nvPr/>
          </p:nvSpPr>
          <p:spPr>
            <a:xfrm rot="5400000">
              <a:off x="-588941" y="1434091"/>
              <a:ext cx="447367" cy="435047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4D5E0B0-8021-BF2D-9040-A88A9673B8F1}"/>
                </a:ext>
              </a:extLst>
            </p:cNvPr>
            <p:cNvGrpSpPr/>
            <p:nvPr/>
          </p:nvGrpSpPr>
          <p:grpSpPr>
            <a:xfrm>
              <a:off x="-303467" y="3142133"/>
              <a:ext cx="2419772" cy="2365200"/>
              <a:chOff x="4936281" y="497806"/>
              <a:chExt cx="2419772" cy="2365200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0A47098D-EDA6-FB17-CFF8-085F4985A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1A781897-F228-7ADA-E782-C0DE24F8A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5FE48AE-7B0C-8166-996F-E5C6EDBC732C}"/>
                </a:ext>
              </a:extLst>
            </p:cNvPr>
            <p:cNvGrpSpPr/>
            <p:nvPr/>
          </p:nvGrpSpPr>
          <p:grpSpPr>
            <a:xfrm>
              <a:off x="-2833787" y="3142133"/>
              <a:ext cx="3264146" cy="2365900"/>
              <a:chOff x="2405961" y="497806"/>
              <a:chExt cx="3264146" cy="2365900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0A7D5DBA-29B9-DDA6-5A81-65425AFEC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B78CAED-AF77-421F-DD6A-D3281C437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3845020-F213-E46B-03B4-32F11AAC53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620D120-3E68-0C2A-EA4C-19CE4D670A49}"/>
                </a:ext>
              </a:extLst>
            </p:cNvPr>
            <p:cNvSpPr txBox="1"/>
            <p:nvPr/>
          </p:nvSpPr>
          <p:spPr>
            <a:xfrm>
              <a:off x="-1787457" y="5014844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780884F-23FC-1585-C7F8-578E6DCE84A0}"/>
                </a:ext>
              </a:extLst>
            </p:cNvPr>
            <p:cNvSpPr txBox="1"/>
            <p:nvPr/>
          </p:nvSpPr>
          <p:spPr>
            <a:xfrm>
              <a:off x="343060" y="5014844"/>
              <a:ext cx="1108243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2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E0BEAEC2-3452-626C-1D71-D8882FD860D4}"/>
              </a:ext>
            </a:extLst>
          </p:cNvPr>
          <p:cNvSpPr/>
          <p:nvPr/>
        </p:nvSpPr>
        <p:spPr>
          <a:xfrm>
            <a:off x="5250095" y="2597846"/>
            <a:ext cx="558800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55DA688-6E8E-A506-FA9D-23204F6AE40E}"/>
              </a:ext>
            </a:extLst>
          </p:cNvPr>
          <p:cNvGrpSpPr/>
          <p:nvPr/>
        </p:nvGrpSpPr>
        <p:grpSpPr>
          <a:xfrm>
            <a:off x="1024529" y="144929"/>
            <a:ext cx="8775292" cy="2282147"/>
            <a:chOff x="1158114" y="174287"/>
            <a:chExt cx="8775292" cy="2282147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0EF53537-124D-4DC4-F217-D7AD5EBB7A35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2ECE89E-8A05-11A0-DC57-75617CC9718C}"/>
                </a:ext>
              </a:extLst>
            </p:cNvPr>
            <p:cNvSpPr txBox="1"/>
            <p:nvPr/>
          </p:nvSpPr>
          <p:spPr>
            <a:xfrm>
              <a:off x="1158114" y="373282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So,</a:t>
              </a:r>
            </a:p>
            <a:p>
              <a:pPr algn="ctr"/>
              <a:r>
                <a:rPr lang="en-US" sz="5400" dirty="0">
                  <a:ln w="0"/>
                </a:rPr>
                <a:t>? = 2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129BB5-E6C4-412B-6D97-6AA37BD9E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6C371DC-FDF9-1B77-58B3-33DC611F01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1A09244-E4D2-5CEB-E294-648737BF3520}"/>
              </a:ext>
            </a:extLst>
          </p:cNvPr>
          <p:cNvGrpSpPr/>
          <p:nvPr/>
        </p:nvGrpSpPr>
        <p:grpSpPr>
          <a:xfrm>
            <a:off x="979070" y="136588"/>
            <a:ext cx="8775292" cy="2282147"/>
            <a:chOff x="981505" y="49937"/>
            <a:chExt cx="8775292" cy="2282147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766500E7-2CEE-6D56-1AC1-B5AA3B4BE4D4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EAA518-1A67-C482-45ED-09DDE8B9F4D5}"/>
                </a:ext>
              </a:extLst>
            </p:cNvPr>
            <p:cNvSpPr txBox="1"/>
            <p:nvPr/>
          </p:nvSpPr>
          <p:spPr>
            <a:xfrm>
              <a:off x="981505" y="624304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>
                  <a:ln w="0"/>
                </a:rPr>
                <a:t>I have 5 counters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6D220C-6A3E-A81F-C010-EA9B6A011335}"/>
              </a:ext>
            </a:extLst>
          </p:cNvPr>
          <p:cNvGrpSpPr/>
          <p:nvPr/>
        </p:nvGrpSpPr>
        <p:grpSpPr>
          <a:xfrm>
            <a:off x="979070" y="136588"/>
            <a:ext cx="8775292" cy="2282147"/>
            <a:chOff x="950879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65DFFA59-6186-EAE3-E653-A4CAE1FB8D09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9FA215-6F5B-0B83-2949-719B8192BDC5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whole is 5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B1FDE84-8218-F922-AC0B-E5E220E012F6}"/>
              </a:ext>
            </a:extLst>
          </p:cNvPr>
          <p:cNvGrpSpPr/>
          <p:nvPr/>
        </p:nvGrpSpPr>
        <p:grpSpPr>
          <a:xfrm>
            <a:off x="1940538" y="2606185"/>
            <a:ext cx="5409412" cy="823393"/>
            <a:chOff x="1940538" y="2606185"/>
            <a:chExt cx="5409412" cy="8233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4164438-635A-AFA6-BECE-823254402B5E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F291EF1-5FB7-3DE8-7D5C-67D329B5B1D3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823393"/>
              <a:chOff x="3642654" y="2606185"/>
              <a:chExt cx="3707296" cy="82339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D9D02ED-7C5F-DDA1-F59A-7006334BC1E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8838DC5-7632-C539-36DD-7DF589A92584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56A8DE-61E0-E52F-3EA1-057616F14E22}"/>
                  </a:ext>
                </a:extLst>
              </p:cNvPr>
              <p:cNvSpPr/>
              <p:nvPr/>
            </p:nvSpPr>
            <p:spPr>
              <a:xfrm>
                <a:off x="5748956" y="2667831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070E3E5-512D-E8BE-D090-71EE1687DEC1}"/>
              </a:ext>
            </a:extLst>
          </p:cNvPr>
          <p:cNvGrpSpPr/>
          <p:nvPr/>
        </p:nvGrpSpPr>
        <p:grpSpPr>
          <a:xfrm>
            <a:off x="2555268" y="3508041"/>
            <a:ext cx="4960254" cy="2902697"/>
            <a:chOff x="2703774" y="3447096"/>
            <a:chExt cx="4960254" cy="2902697"/>
          </a:xfrm>
        </p:grpSpPr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2D3AAD12-F936-AAE3-8848-1BC938ECFC3C}"/>
                </a:ext>
              </a:extLst>
            </p:cNvPr>
            <p:cNvSpPr/>
            <p:nvPr/>
          </p:nvSpPr>
          <p:spPr>
            <a:xfrm rot="5400000">
              <a:off x="4948620" y="2273705"/>
              <a:ext cx="447367" cy="435047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213C334-55A9-0C09-49F0-CA37CB3FA38B}"/>
                </a:ext>
              </a:extLst>
            </p:cNvPr>
            <p:cNvGrpSpPr/>
            <p:nvPr/>
          </p:nvGrpSpPr>
          <p:grpSpPr>
            <a:xfrm>
              <a:off x="5234094" y="3981747"/>
              <a:ext cx="2419772" cy="2365200"/>
              <a:chOff x="4936281" y="497806"/>
              <a:chExt cx="2419772" cy="23652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CC7B995-E88D-AB2B-9F7A-E7B3A3D1B6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014FDF7-0CF9-D911-E590-CA13E14E7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3917E87-F59A-52FE-210B-19F3E7045C4B}"/>
                </a:ext>
              </a:extLst>
            </p:cNvPr>
            <p:cNvGrpSpPr/>
            <p:nvPr/>
          </p:nvGrpSpPr>
          <p:grpSpPr>
            <a:xfrm>
              <a:off x="2703774" y="3981747"/>
              <a:ext cx="3264146" cy="2365900"/>
              <a:chOff x="2405961" y="497806"/>
              <a:chExt cx="3264146" cy="2365900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D5D766F6-824F-A90C-1CF9-A62925FE68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3615301-480D-C0FD-0620-8E678F724B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65D430C-5AB5-BDFC-BC7D-4213E5D23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9AF45A-C4F8-F0F0-6233-B23F6A977EB5}"/>
                </a:ext>
              </a:extLst>
            </p:cNvPr>
            <p:cNvSpPr txBox="1"/>
            <p:nvPr/>
          </p:nvSpPr>
          <p:spPr>
            <a:xfrm>
              <a:off x="4359021" y="3447096"/>
              <a:ext cx="1630392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Whole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DD2CDE5-5E6E-E5A9-A25F-819859812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3322" y="3983893"/>
              <a:ext cx="1577266" cy="23659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42ECA1BF-9A3B-8F0D-FADB-62752A8BE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6762" y="3983893"/>
              <a:ext cx="1577266" cy="236590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9A5817B-D1C4-7154-BBA9-C00BE5344957}"/>
              </a:ext>
            </a:extLst>
          </p:cNvPr>
          <p:cNvGrpSpPr/>
          <p:nvPr/>
        </p:nvGrpSpPr>
        <p:grpSpPr>
          <a:xfrm>
            <a:off x="979070" y="136588"/>
            <a:ext cx="8775292" cy="2282147"/>
            <a:chOff x="950879" y="49937"/>
            <a:chExt cx="8775292" cy="2282147"/>
          </a:xfrm>
        </p:grpSpPr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49AA4C89-A470-AAD6-4242-CC5D5A925AC8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611D8B2-30C3-D3AF-BE3E-9BB6D1DC0F3E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4 is a part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7E33E0D-7965-C66D-FCEC-B0C3C7B88BE3}"/>
              </a:ext>
            </a:extLst>
          </p:cNvPr>
          <p:cNvGrpSpPr/>
          <p:nvPr/>
        </p:nvGrpSpPr>
        <p:grpSpPr>
          <a:xfrm>
            <a:off x="979070" y="136588"/>
            <a:ext cx="8775292" cy="2282147"/>
            <a:chOff x="1158114" y="174287"/>
            <a:chExt cx="8775292" cy="2282147"/>
          </a:xfrm>
        </p:grpSpPr>
        <p:sp>
          <p:nvSpPr>
            <p:cNvPr id="77" name="Speech Bubble: Rectangle with Corners Rounded 76">
              <a:extLst>
                <a:ext uri="{FF2B5EF4-FFF2-40B4-BE49-F238E27FC236}">
                  <a16:creationId xmlns:a16="http://schemas.microsoft.com/office/drawing/2014/main" id="{263A005C-F52B-859A-AA07-10E9B6001B4A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2E6761-D7C2-DFCE-DE4C-183B0BB1EB8A}"/>
                </a:ext>
              </a:extLst>
            </p:cNvPr>
            <p:cNvSpPr txBox="1"/>
            <p:nvPr/>
          </p:nvSpPr>
          <p:spPr>
            <a:xfrm>
              <a:off x="1158114" y="84484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other part is 1</a:t>
              </a:r>
              <a:endParaRPr lang="en-US" sz="5400" dirty="0">
                <a:ln w="0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3723BE6B-B367-A32F-7265-0EC1DC29B2D5}"/>
              </a:ext>
            </a:extLst>
          </p:cNvPr>
          <p:cNvSpPr/>
          <p:nvPr/>
        </p:nvSpPr>
        <p:spPr>
          <a:xfrm>
            <a:off x="5250095" y="2597846"/>
            <a:ext cx="558800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8DDE4C5-B4A8-4299-1989-6D62FF5EFBA9}"/>
              </a:ext>
            </a:extLst>
          </p:cNvPr>
          <p:cNvGrpSpPr/>
          <p:nvPr/>
        </p:nvGrpSpPr>
        <p:grpSpPr>
          <a:xfrm>
            <a:off x="979070" y="136588"/>
            <a:ext cx="8775292" cy="2282147"/>
            <a:chOff x="1158114" y="174287"/>
            <a:chExt cx="8775292" cy="2282147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68B2B02D-678B-D758-1297-B06A9DBA3953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4598C78-2875-E102-DF9D-9C44F35E387F}"/>
                </a:ext>
              </a:extLst>
            </p:cNvPr>
            <p:cNvSpPr txBox="1"/>
            <p:nvPr/>
          </p:nvSpPr>
          <p:spPr>
            <a:xfrm>
              <a:off x="1158114" y="373282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So,</a:t>
              </a:r>
            </a:p>
            <a:p>
              <a:pPr algn="ctr"/>
              <a:r>
                <a:rPr lang="en-US" sz="5400" dirty="0">
                  <a:ln w="0"/>
                </a:rPr>
                <a:t>? = 1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082C8C25-1A65-144E-B8B1-DBB5834D4B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1513FA6-9962-3078-5B37-D8A9DBB59F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CE51CD5-0013-41BC-5981-C4C7DB36D07C}"/>
              </a:ext>
            </a:extLst>
          </p:cNvPr>
          <p:cNvGrpSpPr/>
          <p:nvPr/>
        </p:nvGrpSpPr>
        <p:grpSpPr>
          <a:xfrm>
            <a:off x="2556920" y="4038141"/>
            <a:ext cx="4959445" cy="2792963"/>
            <a:chOff x="-2617086" y="3204207"/>
            <a:chExt cx="4959445" cy="2792963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74ACAE1-F988-0259-7594-0A72841DC9E5}"/>
                </a:ext>
              </a:extLst>
            </p:cNvPr>
            <p:cNvGrpSpPr/>
            <p:nvPr/>
          </p:nvGrpSpPr>
          <p:grpSpPr>
            <a:xfrm>
              <a:off x="-2617086" y="3204207"/>
              <a:ext cx="4959445" cy="2792963"/>
              <a:chOff x="-2833787" y="3142133"/>
              <a:chExt cx="4959445" cy="2792963"/>
            </a:xfrm>
          </p:grpSpPr>
          <p:sp>
            <p:nvSpPr>
              <p:cNvPr id="44" name="Left Brace 43">
                <a:extLst>
                  <a:ext uri="{FF2B5EF4-FFF2-40B4-BE49-F238E27FC236}">
                    <a16:creationId xmlns:a16="http://schemas.microsoft.com/office/drawing/2014/main" id="{BF6DDAA4-3F79-965B-D359-92D8843818C2}"/>
                  </a:ext>
                </a:extLst>
              </p:cNvPr>
              <p:cNvSpPr/>
              <p:nvPr/>
            </p:nvSpPr>
            <p:spPr>
              <a:xfrm rot="16200000">
                <a:off x="-1041842" y="3374276"/>
                <a:ext cx="447367" cy="3444669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Left Brace 44">
                <a:extLst>
                  <a:ext uri="{FF2B5EF4-FFF2-40B4-BE49-F238E27FC236}">
                    <a16:creationId xmlns:a16="http://schemas.microsoft.com/office/drawing/2014/main" id="{FC518FC0-84F1-05F5-ADA6-6BC86E7AACA7}"/>
                  </a:ext>
                </a:extLst>
              </p:cNvPr>
              <p:cNvSpPr/>
              <p:nvPr/>
            </p:nvSpPr>
            <p:spPr>
              <a:xfrm rot="16200000">
                <a:off x="1128479" y="4717452"/>
                <a:ext cx="447367" cy="758321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Left Brace 45">
                <a:extLst>
                  <a:ext uri="{FF2B5EF4-FFF2-40B4-BE49-F238E27FC236}">
                    <a16:creationId xmlns:a16="http://schemas.microsoft.com/office/drawing/2014/main" id="{C1E666AF-EAE2-7D1D-A007-DB88C4311716}"/>
                  </a:ext>
                </a:extLst>
              </p:cNvPr>
              <p:cNvSpPr/>
              <p:nvPr/>
            </p:nvSpPr>
            <p:spPr>
              <a:xfrm rot="5400000">
                <a:off x="-588941" y="1434091"/>
                <a:ext cx="447367" cy="4350473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820BBC9-A927-4CFA-6D1D-5EE52DCB9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859" y="3157393"/>
                <a:ext cx="1576799" cy="2365200"/>
              </a:xfrm>
              <a:prstGeom prst="rect">
                <a:avLst/>
              </a:prstGeom>
            </p:spPr>
          </p:pic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E372EDA-5400-C1AB-7876-53B1E5A91F58}"/>
                  </a:ext>
                </a:extLst>
              </p:cNvPr>
              <p:cNvGrpSpPr/>
              <p:nvPr/>
            </p:nvGrpSpPr>
            <p:grpSpPr>
              <a:xfrm>
                <a:off x="-2833787" y="3142133"/>
                <a:ext cx="3264794" cy="2374623"/>
                <a:chOff x="2405961" y="497806"/>
                <a:chExt cx="3264794" cy="2374623"/>
              </a:xfrm>
            </p:grpSpPr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11CCA2DF-7019-B51F-12AF-72B9580CAF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05961" y="497806"/>
                  <a:ext cx="1577266" cy="2365900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A4E18A9F-5774-A390-6AB7-1DEF8AF262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9401" y="497806"/>
                  <a:ext cx="1577266" cy="2365900"/>
                </a:xfrm>
                <a:prstGeom prst="rect">
                  <a:avLst/>
                </a:prstGeom>
              </p:spPr>
            </p:pic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73F5056B-2AC0-C537-5660-2D566F6CF5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93489" y="506529"/>
                  <a:ext cx="1577266" cy="2365900"/>
                </a:xfrm>
                <a:prstGeom prst="rect">
                  <a:avLst/>
                </a:prstGeom>
              </p:spPr>
            </p:pic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0AB74C2-D2A1-4B90-8DC7-5EA8EE6E5704}"/>
                  </a:ext>
                </a:extLst>
              </p:cNvPr>
              <p:cNvSpPr txBox="1"/>
              <p:nvPr/>
            </p:nvSpPr>
            <p:spPr>
              <a:xfrm>
                <a:off x="-1355337" y="5014844"/>
                <a:ext cx="1108243" cy="920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/>
                  <a:t>4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F19F219-E8A3-6B48-E433-F84CFAC09221}"/>
                  </a:ext>
                </a:extLst>
              </p:cNvPr>
              <p:cNvSpPr txBox="1"/>
              <p:nvPr/>
            </p:nvSpPr>
            <p:spPr>
              <a:xfrm>
                <a:off x="806331" y="4962249"/>
                <a:ext cx="1108243" cy="920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/>
                  <a:t>1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97F002-A4EA-60A8-25C1-48CF6458E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7575" y="3221653"/>
              <a:ext cx="1577266" cy="23659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EEEC620-FD00-5205-FEA3-3FA565BAAE44}"/>
              </a:ext>
            </a:extLst>
          </p:cNvPr>
          <p:cNvGrpSpPr/>
          <p:nvPr/>
        </p:nvGrpSpPr>
        <p:grpSpPr>
          <a:xfrm>
            <a:off x="2553906" y="4031674"/>
            <a:ext cx="4959445" cy="2792963"/>
            <a:chOff x="-2617086" y="3204207"/>
            <a:chExt cx="4959445" cy="279296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28B1CAA-334E-AB0F-5938-32EC338198DF}"/>
                </a:ext>
              </a:extLst>
            </p:cNvPr>
            <p:cNvGrpSpPr/>
            <p:nvPr/>
          </p:nvGrpSpPr>
          <p:grpSpPr>
            <a:xfrm>
              <a:off x="-2617086" y="3204207"/>
              <a:ext cx="4959445" cy="2792963"/>
              <a:chOff x="-2833787" y="3142133"/>
              <a:chExt cx="4959445" cy="2792963"/>
            </a:xfrm>
          </p:grpSpPr>
          <p:sp>
            <p:nvSpPr>
              <p:cNvPr id="14" name="Left Brace 13">
                <a:extLst>
                  <a:ext uri="{FF2B5EF4-FFF2-40B4-BE49-F238E27FC236}">
                    <a16:creationId xmlns:a16="http://schemas.microsoft.com/office/drawing/2014/main" id="{A432BCE6-7116-2FB6-BFAD-CE747DC38156}"/>
                  </a:ext>
                </a:extLst>
              </p:cNvPr>
              <p:cNvSpPr/>
              <p:nvPr/>
            </p:nvSpPr>
            <p:spPr>
              <a:xfrm rot="16200000">
                <a:off x="-1041842" y="3374276"/>
                <a:ext cx="447367" cy="3444669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Left Brace 16">
                <a:extLst>
                  <a:ext uri="{FF2B5EF4-FFF2-40B4-BE49-F238E27FC236}">
                    <a16:creationId xmlns:a16="http://schemas.microsoft.com/office/drawing/2014/main" id="{F0E3EC7B-9B66-43FE-A85F-3D533D4D23D2}"/>
                  </a:ext>
                </a:extLst>
              </p:cNvPr>
              <p:cNvSpPr/>
              <p:nvPr/>
            </p:nvSpPr>
            <p:spPr>
              <a:xfrm rot="16200000">
                <a:off x="1128479" y="4717452"/>
                <a:ext cx="447367" cy="758321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Left Brace 17">
                <a:extLst>
                  <a:ext uri="{FF2B5EF4-FFF2-40B4-BE49-F238E27FC236}">
                    <a16:creationId xmlns:a16="http://schemas.microsoft.com/office/drawing/2014/main" id="{B548228D-07B4-B581-AA41-057A4621BABC}"/>
                  </a:ext>
                </a:extLst>
              </p:cNvPr>
              <p:cNvSpPr/>
              <p:nvPr/>
            </p:nvSpPr>
            <p:spPr>
              <a:xfrm rot="5400000">
                <a:off x="-588941" y="1434091"/>
                <a:ext cx="447367" cy="4350473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354CCC7-CE61-8B59-E58D-993318C41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859" y="3157393"/>
                <a:ext cx="1576799" cy="2365200"/>
              </a:xfrm>
              <a:prstGeom prst="rect">
                <a:avLst/>
              </a:prstGeom>
            </p:spPr>
          </p:pic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817627F-118B-FB1C-7783-CB5E7C833792}"/>
                  </a:ext>
                </a:extLst>
              </p:cNvPr>
              <p:cNvGrpSpPr/>
              <p:nvPr/>
            </p:nvGrpSpPr>
            <p:grpSpPr>
              <a:xfrm>
                <a:off x="-2833787" y="3142133"/>
                <a:ext cx="3264794" cy="2374623"/>
                <a:chOff x="2405961" y="497806"/>
                <a:chExt cx="3264794" cy="2374623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9903E1F8-75E8-3025-2BB2-A3D3F399CE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05961" y="497806"/>
                  <a:ext cx="1577266" cy="2365900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49928E34-26A8-E2EC-78E0-F0258E8FFE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9401" y="497806"/>
                  <a:ext cx="1577266" cy="2365900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17B85372-13AF-8EE5-D11C-B5CC0A34FE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93489" y="506529"/>
                  <a:ext cx="1577266" cy="2365900"/>
                </a:xfrm>
                <a:prstGeom prst="rect">
                  <a:avLst/>
                </a:prstGeom>
              </p:spPr>
            </p:pic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EA2756-13E4-694A-7F28-49A909AA62EC}"/>
                  </a:ext>
                </a:extLst>
              </p:cNvPr>
              <p:cNvSpPr txBox="1"/>
              <p:nvPr/>
            </p:nvSpPr>
            <p:spPr>
              <a:xfrm>
                <a:off x="-1355337" y="5014844"/>
                <a:ext cx="1108243" cy="920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/>
                  <a:t>4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8874AD-DEF8-15B4-2A1D-805331E14876}"/>
                  </a:ext>
                </a:extLst>
              </p:cNvPr>
              <p:cNvSpPr txBox="1"/>
              <p:nvPr/>
            </p:nvSpPr>
            <p:spPr>
              <a:xfrm>
                <a:off x="806331" y="4962249"/>
                <a:ext cx="1108243" cy="920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/>
                  <a:t>?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A67339E-189D-27C9-0F3B-F33AF2552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7575" y="3221653"/>
              <a:ext cx="1577266" cy="2365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14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B5371-E0E3-C4DB-1369-3C3195A66AF9}"/>
              </a:ext>
            </a:extLst>
          </p:cNvPr>
          <p:cNvSpPr/>
          <p:nvPr/>
        </p:nvSpPr>
        <p:spPr>
          <a:xfrm>
            <a:off x="1511185" y="10024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A6B50FD-F878-8724-C5FC-438578E3E4E8}"/>
              </a:ext>
            </a:extLst>
          </p:cNvPr>
          <p:cNvGrpSpPr/>
          <p:nvPr/>
        </p:nvGrpSpPr>
        <p:grpSpPr>
          <a:xfrm>
            <a:off x="-55768" y="2665391"/>
            <a:ext cx="9226857" cy="2349852"/>
            <a:chOff x="-55768" y="2665391"/>
            <a:chExt cx="9226857" cy="23498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FD028F-137A-9673-9BAB-DE4DB220F019}"/>
                </a:ext>
              </a:extLst>
            </p:cNvPr>
            <p:cNvGrpSpPr/>
            <p:nvPr/>
          </p:nvGrpSpPr>
          <p:grpSpPr>
            <a:xfrm>
              <a:off x="-37153" y="2665391"/>
              <a:ext cx="2952440" cy="2301526"/>
              <a:chOff x="4943701" y="3252588"/>
              <a:chExt cx="3590652" cy="2534402"/>
            </a:xfrm>
          </p:grpSpPr>
          <p:sp>
            <p:nvSpPr>
              <p:cNvPr id="5" name="Flowchart: Connector 4">
                <a:extLst>
                  <a:ext uri="{FF2B5EF4-FFF2-40B4-BE49-F238E27FC236}">
                    <a16:creationId xmlns:a16="http://schemas.microsoft.com/office/drawing/2014/main" id="{F47B2EFE-D6F9-4664-27BF-8DF546B9C6D9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C9BFFDE9-46FA-04E7-831C-070E48CA64FB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20791E0-7312-95F6-5B05-0F9A58A3B30E}"/>
                  </a:ext>
                </a:extLst>
              </p:cNvPr>
              <p:cNvCxnSpPr>
                <a:cxnSpLocks/>
                <a:stCxn id="6" idx="0"/>
                <a:endCxn id="9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5FFD100C-3FFA-76BE-6E8B-035141585E28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632708-4407-A3E6-9D4F-77C62DBF792D}"/>
                  </a:ext>
                </a:extLst>
              </p:cNvPr>
              <p:cNvSpPr/>
              <p:nvPr/>
            </p:nvSpPr>
            <p:spPr>
              <a:xfrm>
                <a:off x="5904274" y="330814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5A9330-23FE-DE36-B912-22EB0B9829DF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5C5023-F2FA-7F01-8DF9-FE431C358C50}"/>
                  </a:ext>
                </a:extLst>
              </p:cNvPr>
              <p:cNvCxnSpPr>
                <a:cxnSpLocks/>
                <a:stCxn id="9" idx="5"/>
                <a:endCxn id="5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645BF4A-4AA9-084E-78D0-DC268BB07524}"/>
                </a:ext>
              </a:extLst>
            </p:cNvPr>
            <p:cNvGrpSpPr/>
            <p:nvPr/>
          </p:nvGrpSpPr>
          <p:grpSpPr>
            <a:xfrm>
              <a:off x="2973536" y="2713717"/>
              <a:ext cx="2952440" cy="2301526"/>
              <a:chOff x="4943701" y="3252588"/>
              <a:chExt cx="3590652" cy="2534402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4E705338-C5A8-C701-5E31-EB9D3810E403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CB2A0721-7AB7-6803-67D4-BDB0B7282850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C56436C-ADA2-A977-9C59-EE4B71FC611C}"/>
                  </a:ext>
                </a:extLst>
              </p:cNvPr>
              <p:cNvCxnSpPr>
                <a:cxnSpLocks/>
                <a:stCxn id="16" idx="0"/>
                <a:endCxn id="18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7F6D899B-6C24-B924-ED47-D38AFAE57BE8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F407C7-F651-F188-F688-0C1D61997BCC}"/>
                  </a:ext>
                </a:extLst>
              </p:cNvPr>
              <p:cNvSpPr/>
              <p:nvPr/>
            </p:nvSpPr>
            <p:spPr>
              <a:xfrm>
                <a:off x="5904274" y="330814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054FB5E-404D-F0F3-4625-98485B5D9633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E06F159-E53C-8D92-A54C-6EB5D5EAF137}"/>
                  </a:ext>
                </a:extLst>
              </p:cNvPr>
              <p:cNvCxnSpPr>
                <a:cxnSpLocks/>
                <a:stCxn id="18" idx="5"/>
                <a:endCxn id="15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8B22797-6638-C582-F580-E716CE379A3E}"/>
                </a:ext>
              </a:extLst>
            </p:cNvPr>
            <p:cNvGrpSpPr/>
            <p:nvPr/>
          </p:nvGrpSpPr>
          <p:grpSpPr>
            <a:xfrm>
              <a:off x="-55768" y="4047871"/>
              <a:ext cx="3156014" cy="923331"/>
              <a:chOff x="8072" y="5885208"/>
              <a:chExt cx="3156014" cy="92333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253B1F-042D-8F69-4082-E8103CAC15D8}"/>
                  </a:ext>
                </a:extLst>
              </p:cNvPr>
              <p:cNvSpPr/>
              <p:nvPr/>
            </p:nvSpPr>
            <p:spPr>
              <a:xfrm>
                <a:off x="8072" y="5885209"/>
                <a:ext cx="143906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5BC62A9-4B3E-6899-C5B5-5CB002141FCA}"/>
                  </a:ext>
                </a:extLst>
              </p:cNvPr>
              <p:cNvSpPr/>
              <p:nvPr/>
            </p:nvSpPr>
            <p:spPr>
              <a:xfrm>
                <a:off x="1725019" y="5885208"/>
                <a:ext cx="143906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C5E3980-B1C8-FF52-E8CB-3AE40E3D6652}"/>
                </a:ext>
              </a:extLst>
            </p:cNvPr>
            <p:cNvGrpSpPr/>
            <p:nvPr/>
          </p:nvGrpSpPr>
          <p:grpSpPr>
            <a:xfrm>
              <a:off x="2990758" y="4071015"/>
              <a:ext cx="3156014" cy="923331"/>
              <a:chOff x="8072" y="5885208"/>
              <a:chExt cx="3156014" cy="923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C47CB70-EABE-4EC4-F8BB-33E46CA35560}"/>
                  </a:ext>
                </a:extLst>
              </p:cNvPr>
              <p:cNvSpPr/>
              <p:nvPr/>
            </p:nvSpPr>
            <p:spPr>
              <a:xfrm>
                <a:off x="8072" y="5885209"/>
                <a:ext cx="143906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7621E1-CEC0-0386-D374-8297BFF853EB}"/>
                  </a:ext>
                </a:extLst>
              </p:cNvPr>
              <p:cNvSpPr/>
              <p:nvPr/>
            </p:nvSpPr>
            <p:spPr>
              <a:xfrm>
                <a:off x="1725019" y="5885208"/>
                <a:ext cx="143906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6BFEFA3-AF82-2C87-2267-1EE85D68583E}"/>
                </a:ext>
              </a:extLst>
            </p:cNvPr>
            <p:cNvGrpSpPr/>
            <p:nvPr/>
          </p:nvGrpSpPr>
          <p:grpSpPr>
            <a:xfrm>
              <a:off x="6033690" y="2680840"/>
              <a:ext cx="2952440" cy="2301526"/>
              <a:chOff x="4943701" y="3252588"/>
              <a:chExt cx="3590652" cy="2534402"/>
            </a:xfrm>
          </p:grpSpPr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75AEA7A1-98F5-ED75-BADD-F81BA298F9B2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04856E51-9AA8-A8B0-7905-2C9AD800BE76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ED1B718-7207-F8BB-3F3F-67DBB3462953}"/>
                  </a:ext>
                </a:extLst>
              </p:cNvPr>
              <p:cNvCxnSpPr>
                <a:cxnSpLocks/>
                <a:stCxn id="31" idx="0"/>
                <a:endCxn id="33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A8577029-75E7-349E-CEA4-950D2702BB98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FBF16F3-79F1-4E05-619E-9F0899E6F700}"/>
                  </a:ext>
                </a:extLst>
              </p:cNvPr>
              <p:cNvSpPr/>
              <p:nvPr/>
            </p:nvSpPr>
            <p:spPr>
              <a:xfrm>
                <a:off x="5904274" y="330814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366293-35B8-3ED7-2AD6-4DE9F6CDE8EF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DBD2D71-3064-9C74-E2E7-013CD5651B95}"/>
                  </a:ext>
                </a:extLst>
              </p:cNvPr>
              <p:cNvCxnSpPr>
                <a:cxnSpLocks/>
                <a:stCxn id="33" idx="5"/>
                <a:endCxn id="30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B31262D-C986-7553-6E12-93886311325B}"/>
                </a:ext>
              </a:extLst>
            </p:cNvPr>
            <p:cNvGrpSpPr/>
            <p:nvPr/>
          </p:nvGrpSpPr>
          <p:grpSpPr>
            <a:xfrm>
              <a:off x="6015075" y="4063320"/>
              <a:ext cx="3156014" cy="923331"/>
              <a:chOff x="8072" y="5885208"/>
              <a:chExt cx="3156014" cy="92333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7045881-F7DF-26F6-1112-D7789859DA85}"/>
                  </a:ext>
                </a:extLst>
              </p:cNvPr>
              <p:cNvSpPr/>
              <p:nvPr/>
            </p:nvSpPr>
            <p:spPr>
              <a:xfrm>
                <a:off x="8072" y="5885209"/>
                <a:ext cx="143906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D32E3BB-C43C-078A-108F-2EA71EB0A73F}"/>
                  </a:ext>
                </a:extLst>
              </p:cNvPr>
              <p:cNvSpPr/>
              <p:nvPr/>
            </p:nvSpPr>
            <p:spPr>
              <a:xfrm>
                <a:off x="1725019" y="5885208"/>
                <a:ext cx="143906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5AA3D43-22F9-CB4A-6C62-2BFE19F96FC0}"/>
              </a:ext>
            </a:extLst>
          </p:cNvPr>
          <p:cNvSpPr/>
          <p:nvPr/>
        </p:nvSpPr>
        <p:spPr>
          <a:xfrm>
            <a:off x="1116924" y="1878841"/>
            <a:ext cx="9283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CEDE27-EA34-8757-C354-F5490E4334A5}"/>
              </a:ext>
            </a:extLst>
          </p:cNvPr>
          <p:cNvSpPr/>
          <p:nvPr/>
        </p:nvSpPr>
        <p:spPr>
          <a:xfrm>
            <a:off x="4141998" y="1878841"/>
            <a:ext cx="9283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A84AD2-1625-A1C3-9B09-42AED4E23D5D}"/>
              </a:ext>
            </a:extLst>
          </p:cNvPr>
          <p:cNvSpPr/>
          <p:nvPr/>
        </p:nvSpPr>
        <p:spPr>
          <a:xfrm>
            <a:off x="7167071" y="1878841"/>
            <a:ext cx="9283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815D381-FB50-B3E2-3AFC-D8D12B7DA5B4}"/>
              </a:ext>
            </a:extLst>
          </p:cNvPr>
          <p:cNvGrpSpPr/>
          <p:nvPr/>
        </p:nvGrpSpPr>
        <p:grpSpPr>
          <a:xfrm>
            <a:off x="-85570" y="3981869"/>
            <a:ext cx="1439067" cy="980763"/>
            <a:chOff x="941645" y="5430055"/>
            <a:chExt cx="1439067" cy="980763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91DC1091-562A-98EB-9C3A-E40F79A84BAF}"/>
                </a:ext>
              </a:extLst>
            </p:cNvPr>
            <p:cNvSpPr/>
            <p:nvPr/>
          </p:nvSpPr>
          <p:spPr>
            <a:xfrm>
              <a:off x="1379346" y="5430055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45D5E4-A5B7-CBC3-602E-EF6A114FF747}"/>
                </a:ext>
              </a:extLst>
            </p:cNvPr>
            <p:cNvSpPr/>
            <p:nvPr/>
          </p:nvSpPr>
          <p:spPr>
            <a:xfrm>
              <a:off x="941645" y="544117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9E0D1E-9CAD-4534-1884-79DF0DE9F367}"/>
              </a:ext>
            </a:extLst>
          </p:cNvPr>
          <p:cNvGrpSpPr/>
          <p:nvPr/>
        </p:nvGrpSpPr>
        <p:grpSpPr>
          <a:xfrm>
            <a:off x="2922677" y="4043079"/>
            <a:ext cx="1439067" cy="980763"/>
            <a:chOff x="941645" y="5430055"/>
            <a:chExt cx="1439067" cy="980763"/>
          </a:xfrm>
        </p:grpSpPr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760921D2-B975-838C-6007-9CC849B8B03E}"/>
                </a:ext>
              </a:extLst>
            </p:cNvPr>
            <p:cNvSpPr/>
            <p:nvPr/>
          </p:nvSpPr>
          <p:spPr>
            <a:xfrm>
              <a:off x="1379346" y="5430055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2467873-E232-257B-E8AF-58EA9C515247}"/>
                </a:ext>
              </a:extLst>
            </p:cNvPr>
            <p:cNvSpPr/>
            <p:nvPr/>
          </p:nvSpPr>
          <p:spPr>
            <a:xfrm>
              <a:off x="941645" y="544117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B72B74D-634B-AC3C-A4F4-F66D223A64AD}"/>
              </a:ext>
            </a:extLst>
          </p:cNvPr>
          <p:cNvGrpSpPr/>
          <p:nvPr/>
        </p:nvGrpSpPr>
        <p:grpSpPr>
          <a:xfrm>
            <a:off x="7664567" y="4002524"/>
            <a:ext cx="1439067" cy="980763"/>
            <a:chOff x="941645" y="5430055"/>
            <a:chExt cx="1439067" cy="980763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0FCEC7C8-BF1C-18D7-47F0-637A11397E78}"/>
                </a:ext>
              </a:extLst>
            </p:cNvPr>
            <p:cNvSpPr/>
            <p:nvPr/>
          </p:nvSpPr>
          <p:spPr>
            <a:xfrm>
              <a:off x="1379346" y="5430055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D9C2472-EFD5-B175-18B0-7F4D9BFB79BB}"/>
                </a:ext>
              </a:extLst>
            </p:cNvPr>
            <p:cNvSpPr/>
            <p:nvPr/>
          </p:nvSpPr>
          <p:spPr>
            <a:xfrm>
              <a:off x="941645" y="544117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98140" y="5498693"/>
            <a:ext cx="9075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/>
              <a:t>Can you explain why?</a:t>
            </a:r>
            <a:endParaRPr lang="en-GB" sz="44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110012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989246" y="1190056"/>
            <a:ext cx="877529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two missing parts. </a:t>
            </a:r>
          </a:p>
          <a:p>
            <a:pPr algn="ctr"/>
            <a:r>
              <a:rPr lang="en-US" sz="4000" dirty="0"/>
              <a:t>One part could be 6.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1AC7284-7CE5-A607-B5BB-C6573FEA0295}"/>
              </a:ext>
            </a:extLst>
          </p:cNvPr>
          <p:cNvGrpSpPr/>
          <p:nvPr/>
        </p:nvGrpSpPr>
        <p:grpSpPr>
          <a:xfrm>
            <a:off x="3496660" y="2960780"/>
            <a:ext cx="3156014" cy="2305811"/>
            <a:chOff x="3213366" y="3873666"/>
            <a:chExt cx="3156014" cy="2305811"/>
          </a:xfrm>
        </p:grpSpPr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B8BEE1BB-C1CE-69F5-6052-4C375FFAC8FC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4A738229-A9EA-B7BC-8F87-CE6E9DAC9642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B86F16-9749-EAA0-86D9-3BE774BB31A4}"/>
                </a:ext>
              </a:extLst>
            </p:cNvPr>
            <p:cNvCxnSpPr>
              <a:cxnSpLocks/>
              <a:stCxn id="36" idx="0"/>
              <a:endCxn id="39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68F6E159-3FDC-E3F0-A744-B93C6D9C61BA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D36C47-4A0B-4352-9A8E-93D19D7A8519}"/>
                </a:ext>
              </a:extLst>
            </p:cNvPr>
            <p:cNvSpPr/>
            <p:nvPr/>
          </p:nvSpPr>
          <p:spPr>
            <a:xfrm>
              <a:off x="4021819" y="392411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37394A7-F952-746F-D260-5F6A95208435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C6FAE90-3BD9-1558-5D10-345AFDCDF338}"/>
                </a:ext>
              </a:extLst>
            </p:cNvPr>
            <p:cNvCxnSpPr>
              <a:cxnSpLocks/>
              <a:stCxn id="39" idx="5"/>
              <a:endCxn id="35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A26CDAA-010E-8996-5A90-97387E2FA096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E786BB-A7D6-9741-8992-DC84AF1B54F9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519</TotalTime>
  <Words>148</Words>
  <Application>Microsoft Office PowerPoint</Application>
  <PresentationFormat>On-screen Show (4:3)</PresentationFormat>
  <Paragraphs>65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31</cp:revision>
  <dcterms:created xsi:type="dcterms:W3CDTF">2013-01-27T09:14:16Z</dcterms:created>
  <dcterms:modified xsi:type="dcterms:W3CDTF">2026-04-17T10:11:01Z</dcterms:modified>
  <cp:category/>
</cp:coreProperties>
</file>