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325" r:id="rId3"/>
    <p:sldId id="315" r:id="rId4"/>
    <p:sldId id="326" r:id="rId5"/>
    <p:sldId id="27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28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0846A-77F9-54F7-2B1C-7C134E489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FE5ADE-9E23-7644-38C1-247AA5FC8A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0B5D67-8F2E-E0F7-87DE-2CB9B1295F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A25332-A240-90EE-FF30-2A894EC15E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751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073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C91B6CA-C0C9-A8CF-6CC6-DD150921199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33586" y="3060582"/>
            <a:ext cx="3948312" cy="3047067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934034" y="6329905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B6A60D-A5E2-3539-0B27-6DE18F6B60DD}"/>
              </a:ext>
            </a:extLst>
          </p:cNvPr>
          <p:cNvSpPr txBox="1"/>
          <p:nvPr/>
        </p:nvSpPr>
        <p:spPr>
          <a:xfrm>
            <a:off x="1946789" y="1420172"/>
            <a:ext cx="64067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Find  the missing part.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0D76FA-ECBC-8D05-9F6B-E6A0DE95F21C}"/>
              </a:ext>
            </a:extLst>
          </p:cNvPr>
          <p:cNvSpPr/>
          <p:nvPr/>
        </p:nvSpPr>
        <p:spPr>
          <a:xfrm>
            <a:off x="3559629" y="385714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4: 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BF9B6A-28B7-796E-7CFB-E0FF4C293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>
            <a:extLst>
              <a:ext uri="{FF2B5EF4-FFF2-40B4-BE49-F238E27FC236}">
                <a16:creationId xmlns:a16="http://schemas.microsoft.com/office/drawing/2014/main" id="{EEB30782-EBF5-B66F-8FD8-2DFA0D82404C}"/>
              </a:ext>
            </a:extLst>
          </p:cNvPr>
          <p:cNvGrpSpPr/>
          <p:nvPr/>
        </p:nvGrpSpPr>
        <p:grpSpPr>
          <a:xfrm>
            <a:off x="1628161" y="340233"/>
            <a:ext cx="5409412" cy="823393"/>
            <a:chOff x="1940538" y="2606185"/>
            <a:chExt cx="5409412" cy="82339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D58EC47-13DF-1DAA-1F82-C47FE0D0869C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7B13657D-1963-CADD-478A-F7D6E97EC6E0}"/>
                </a:ext>
              </a:extLst>
            </p:cNvPr>
            <p:cNvGrpSpPr/>
            <p:nvPr/>
          </p:nvGrpSpPr>
          <p:grpSpPr>
            <a:xfrm>
              <a:off x="3642654" y="2606185"/>
              <a:ext cx="3707296" cy="823393"/>
              <a:chOff x="3642654" y="2606185"/>
              <a:chExt cx="3707296" cy="823393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63FD2BB-D016-F168-3FEB-6376E1DF2DFD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B2B4F92-47CA-FE41-E5DF-75E375F4879F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A5FF0A7-07C1-134F-1A67-BDF6AF9DC893}"/>
                  </a:ext>
                </a:extLst>
              </p:cNvPr>
              <p:cNvSpPr/>
              <p:nvPr/>
            </p:nvSpPr>
            <p:spPr>
              <a:xfrm>
                <a:off x="5748956" y="2667831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5</a:t>
                </a:r>
              </a:p>
            </p:txBody>
          </p:sp>
        </p:grpSp>
      </p:grpSp>
      <p:pic>
        <p:nvPicPr>
          <p:cNvPr id="86" name="Picture 85">
            <a:extLst>
              <a:ext uri="{FF2B5EF4-FFF2-40B4-BE49-F238E27FC236}">
                <a16:creationId xmlns:a16="http://schemas.microsoft.com/office/drawing/2014/main" id="{42528C77-E642-9466-E076-129CD9B96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F21790-A9BF-261B-0B0D-46524353CA3C}"/>
              </a:ext>
            </a:extLst>
          </p:cNvPr>
          <p:cNvSpPr txBox="1"/>
          <p:nvPr/>
        </p:nvSpPr>
        <p:spPr>
          <a:xfrm>
            <a:off x="430622" y="1772273"/>
            <a:ext cx="8282755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600" dirty="0"/>
              <a:t>If the whole is </a:t>
            </a:r>
            <a:r>
              <a:rPr lang="en-GB" sz="3600" u="sng" dirty="0"/>
              <a:t>		</a:t>
            </a:r>
            <a:r>
              <a:rPr lang="en-GB" sz="3600" dirty="0"/>
              <a:t> and   </a:t>
            </a:r>
            <a:r>
              <a:rPr lang="en-GB" sz="3600" u="sng" dirty="0"/>
              <a:t>___</a:t>
            </a:r>
            <a:r>
              <a:rPr lang="en-GB" sz="3600" dirty="0"/>
              <a:t> is a part, then the other part is </a:t>
            </a:r>
            <a:r>
              <a:rPr lang="en-GB" sz="3600" u="sng" dirty="0"/>
              <a:t>		</a:t>
            </a:r>
            <a:endParaRPr lang="en-GB" sz="36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3DBB488-D235-3E4A-91C2-0BCB961BA7B5}"/>
              </a:ext>
            </a:extLst>
          </p:cNvPr>
          <p:cNvGrpSpPr/>
          <p:nvPr/>
        </p:nvGrpSpPr>
        <p:grpSpPr>
          <a:xfrm>
            <a:off x="791753" y="3842460"/>
            <a:ext cx="3156014" cy="2305811"/>
            <a:chOff x="3213366" y="3873666"/>
            <a:chExt cx="3156014" cy="2305811"/>
          </a:xfrm>
        </p:grpSpPr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B69238EA-25A9-C0EC-342F-4B7F080FCC44}"/>
                </a:ext>
              </a:extLst>
            </p:cNvPr>
            <p:cNvSpPr/>
            <p:nvPr/>
          </p:nvSpPr>
          <p:spPr>
            <a:xfrm>
              <a:off x="5296383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692FBD39-7FBD-2CDE-993B-DEE9DEE11084}"/>
                </a:ext>
              </a:extLst>
            </p:cNvPr>
            <p:cNvSpPr/>
            <p:nvPr/>
          </p:nvSpPr>
          <p:spPr>
            <a:xfrm>
              <a:off x="3620039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86D428C-5BD3-8859-8E68-09AB4BD7EFC4}"/>
                </a:ext>
              </a:extLst>
            </p:cNvPr>
            <p:cNvCxnSpPr>
              <a:cxnSpLocks/>
              <a:stCxn id="9" idx="0"/>
              <a:endCxn id="11" idx="3"/>
            </p:cNvCxnSpPr>
            <p:nvPr/>
          </p:nvCxnSpPr>
          <p:spPr>
            <a:xfrm flipV="1">
              <a:off x="4064058" y="4710800"/>
              <a:ext cx="472224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7A24B538-1B25-E78D-7A91-5FC77EF64867}"/>
                </a:ext>
              </a:extLst>
            </p:cNvPr>
            <p:cNvSpPr/>
            <p:nvPr/>
          </p:nvSpPr>
          <p:spPr>
            <a:xfrm>
              <a:off x="4406232" y="3873666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77931CB-1081-DBB5-269A-8791ED2907FB}"/>
                </a:ext>
              </a:extLst>
            </p:cNvPr>
            <p:cNvSpPr/>
            <p:nvPr/>
          </p:nvSpPr>
          <p:spPr>
            <a:xfrm>
              <a:off x="4021819" y="3924115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078F455-8522-ABEC-764F-71720C845EBA}"/>
                </a:ext>
              </a:extLst>
            </p:cNvPr>
            <p:cNvSpPr/>
            <p:nvPr/>
          </p:nvSpPr>
          <p:spPr>
            <a:xfrm>
              <a:off x="3231981" y="5230964"/>
              <a:ext cx="1439067" cy="83848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508D8C4-BA34-D3DF-D9D2-A91AF3165F66}"/>
                </a:ext>
              </a:extLst>
            </p:cNvPr>
            <p:cNvCxnSpPr>
              <a:cxnSpLocks/>
              <a:stCxn id="11" idx="5"/>
              <a:endCxn id="8" idx="0"/>
            </p:cNvCxnSpPr>
            <p:nvPr/>
          </p:nvCxnSpPr>
          <p:spPr>
            <a:xfrm>
              <a:off x="5164220" y="4710800"/>
              <a:ext cx="576182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11E5306-3CDC-E58E-46C1-6E571254D7F9}"/>
                </a:ext>
              </a:extLst>
            </p:cNvPr>
            <p:cNvSpPr/>
            <p:nvPr/>
          </p:nvSpPr>
          <p:spPr>
            <a:xfrm>
              <a:off x="3213366" y="5256147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DB593AE-1900-1BF1-BD10-15DA41E59735}"/>
                </a:ext>
              </a:extLst>
            </p:cNvPr>
            <p:cNvSpPr/>
            <p:nvPr/>
          </p:nvSpPr>
          <p:spPr>
            <a:xfrm>
              <a:off x="4930313" y="5256146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0013A4A9-953C-DEB5-DCBE-899C1BB5B9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FA4EBC7A-E5DA-D46B-954B-880B1E60EDC1}"/>
              </a:ext>
            </a:extLst>
          </p:cNvPr>
          <p:cNvSpPr/>
          <p:nvPr/>
        </p:nvSpPr>
        <p:spPr>
          <a:xfrm>
            <a:off x="2979443" y="1858190"/>
            <a:ext cx="1454505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0765B8E-374B-99ED-C8F6-4AB800AF2760}"/>
              </a:ext>
            </a:extLst>
          </p:cNvPr>
          <p:cNvSpPr/>
          <p:nvPr/>
        </p:nvSpPr>
        <p:spPr>
          <a:xfrm>
            <a:off x="4709326" y="1858105"/>
            <a:ext cx="1454505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6E4D077-5FA2-ACDF-151E-C51A1AD3BE2C}"/>
              </a:ext>
            </a:extLst>
          </p:cNvPr>
          <p:cNvSpPr/>
          <p:nvPr/>
        </p:nvSpPr>
        <p:spPr>
          <a:xfrm>
            <a:off x="5355121" y="2690330"/>
            <a:ext cx="1454505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B22D264-03AA-B407-674D-CDCEF93E98BB}"/>
              </a:ext>
            </a:extLst>
          </p:cNvPr>
          <p:cNvSpPr/>
          <p:nvPr/>
        </p:nvSpPr>
        <p:spPr>
          <a:xfrm>
            <a:off x="4709326" y="385723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FA8605-CD35-751B-96F8-01455ECD52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306936"/>
            <a:ext cx="3398686" cy="202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2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>
            <a:extLst>
              <a:ext uri="{FF2B5EF4-FFF2-40B4-BE49-F238E27FC236}">
                <a16:creationId xmlns:a16="http://schemas.microsoft.com/office/drawing/2014/main" id="{667BEB2C-5259-6F07-F061-E076CDCF7824}"/>
              </a:ext>
            </a:extLst>
          </p:cNvPr>
          <p:cNvGrpSpPr/>
          <p:nvPr/>
        </p:nvGrpSpPr>
        <p:grpSpPr>
          <a:xfrm>
            <a:off x="1628161" y="340233"/>
            <a:ext cx="5409412" cy="823393"/>
            <a:chOff x="1940538" y="2606185"/>
            <a:chExt cx="5409412" cy="82339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106DAC7-EE2F-6002-700D-E0DB837105F4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0323DE36-3771-49DB-CCF7-346149293E53}"/>
                </a:ext>
              </a:extLst>
            </p:cNvPr>
            <p:cNvGrpSpPr/>
            <p:nvPr/>
          </p:nvGrpSpPr>
          <p:grpSpPr>
            <a:xfrm>
              <a:off x="3642654" y="2606185"/>
              <a:ext cx="3707296" cy="823393"/>
              <a:chOff x="3642654" y="2606185"/>
              <a:chExt cx="3707296" cy="823393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7D1D453-7770-BCA7-5E47-3325B64D17DC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E5637B7-4DA5-BF07-61DD-E54E1106A226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6206C87-BFCF-5406-8A0E-0C9AFC12F4B0}"/>
                  </a:ext>
                </a:extLst>
              </p:cNvPr>
              <p:cNvSpPr/>
              <p:nvPr/>
            </p:nvSpPr>
            <p:spPr>
              <a:xfrm>
                <a:off x="5748956" y="2667831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5</a:t>
                </a:r>
              </a:p>
            </p:txBody>
          </p:sp>
        </p:grpSp>
      </p:grpSp>
      <p:pic>
        <p:nvPicPr>
          <p:cNvPr id="86" name="Picture 85">
            <a:extLst>
              <a:ext uri="{FF2B5EF4-FFF2-40B4-BE49-F238E27FC236}">
                <a16:creationId xmlns:a16="http://schemas.microsoft.com/office/drawing/2014/main" id="{E49CE8DF-52B6-B52D-28E9-5920DFC42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5AEEBA-0B24-9AC6-C91A-A93BEE8567F8}"/>
              </a:ext>
            </a:extLst>
          </p:cNvPr>
          <p:cNvSpPr txBox="1"/>
          <p:nvPr/>
        </p:nvSpPr>
        <p:spPr>
          <a:xfrm>
            <a:off x="430622" y="1772273"/>
            <a:ext cx="8282755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600" dirty="0"/>
              <a:t>If the whole is </a:t>
            </a:r>
            <a:r>
              <a:rPr lang="en-GB" sz="3600" u="sng" dirty="0"/>
              <a:t>		</a:t>
            </a:r>
            <a:r>
              <a:rPr lang="en-GB" sz="3600" dirty="0"/>
              <a:t> and   </a:t>
            </a:r>
            <a:r>
              <a:rPr lang="en-GB" sz="3600" u="sng" dirty="0"/>
              <a:t>___</a:t>
            </a:r>
            <a:r>
              <a:rPr lang="en-GB" sz="3600" dirty="0"/>
              <a:t> is a part, then the other part is </a:t>
            </a:r>
            <a:r>
              <a:rPr lang="en-GB" sz="3600" u="sng" dirty="0"/>
              <a:t>		</a:t>
            </a:r>
            <a:endParaRPr lang="en-GB" sz="36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E3A20C9-69E3-342B-706A-BEEE31CD1C25}"/>
              </a:ext>
            </a:extLst>
          </p:cNvPr>
          <p:cNvGrpSpPr/>
          <p:nvPr/>
        </p:nvGrpSpPr>
        <p:grpSpPr>
          <a:xfrm>
            <a:off x="791753" y="3842460"/>
            <a:ext cx="3156014" cy="2305811"/>
            <a:chOff x="3213366" y="3873666"/>
            <a:chExt cx="3156014" cy="2305811"/>
          </a:xfrm>
        </p:grpSpPr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C266C2A7-1D3C-5451-4ABC-0AD42538A92A}"/>
                </a:ext>
              </a:extLst>
            </p:cNvPr>
            <p:cNvSpPr/>
            <p:nvPr/>
          </p:nvSpPr>
          <p:spPr>
            <a:xfrm>
              <a:off x="5296383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13E0CC3D-124A-CEDA-8633-95397295F6F2}"/>
                </a:ext>
              </a:extLst>
            </p:cNvPr>
            <p:cNvSpPr/>
            <p:nvPr/>
          </p:nvSpPr>
          <p:spPr>
            <a:xfrm>
              <a:off x="3620039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638D173-BB06-5F4A-367B-4949B88103EE}"/>
                </a:ext>
              </a:extLst>
            </p:cNvPr>
            <p:cNvCxnSpPr>
              <a:cxnSpLocks/>
              <a:stCxn id="9" idx="0"/>
              <a:endCxn id="11" idx="3"/>
            </p:cNvCxnSpPr>
            <p:nvPr/>
          </p:nvCxnSpPr>
          <p:spPr>
            <a:xfrm flipV="1">
              <a:off x="4064058" y="4710800"/>
              <a:ext cx="472224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EAE07567-0118-43E4-0BB9-065FAE35803F}"/>
                </a:ext>
              </a:extLst>
            </p:cNvPr>
            <p:cNvSpPr/>
            <p:nvPr/>
          </p:nvSpPr>
          <p:spPr>
            <a:xfrm>
              <a:off x="4406232" y="3873666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1A87F13-E14F-C883-F76F-EC4594BDDAD1}"/>
                </a:ext>
              </a:extLst>
            </p:cNvPr>
            <p:cNvSpPr/>
            <p:nvPr/>
          </p:nvSpPr>
          <p:spPr>
            <a:xfrm>
              <a:off x="4021819" y="3924115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BC9DB7A-C75D-B92C-8E7B-2784EED371E8}"/>
                </a:ext>
              </a:extLst>
            </p:cNvPr>
            <p:cNvSpPr/>
            <p:nvPr/>
          </p:nvSpPr>
          <p:spPr>
            <a:xfrm>
              <a:off x="3231981" y="5230964"/>
              <a:ext cx="1439067" cy="83848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DA11B68-FD92-C0E1-464C-0A73D7727E0A}"/>
                </a:ext>
              </a:extLst>
            </p:cNvPr>
            <p:cNvCxnSpPr>
              <a:cxnSpLocks/>
              <a:stCxn id="11" idx="5"/>
              <a:endCxn id="8" idx="0"/>
            </p:cNvCxnSpPr>
            <p:nvPr/>
          </p:nvCxnSpPr>
          <p:spPr>
            <a:xfrm>
              <a:off x="5164220" y="4710800"/>
              <a:ext cx="576182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73F4772-C80A-DB11-3A88-9305EC0FDDD2}"/>
                </a:ext>
              </a:extLst>
            </p:cNvPr>
            <p:cNvSpPr/>
            <p:nvPr/>
          </p:nvSpPr>
          <p:spPr>
            <a:xfrm>
              <a:off x="3213366" y="5256147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F37C0FE-B772-7B8F-C262-017B3ED95A6B}"/>
                </a:ext>
              </a:extLst>
            </p:cNvPr>
            <p:cNvSpPr/>
            <p:nvPr/>
          </p:nvSpPr>
          <p:spPr>
            <a:xfrm>
              <a:off x="4930313" y="5256146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2AEC05EC-1BCB-6D7C-D1A9-9A4649A9B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9" y="4172394"/>
            <a:ext cx="3402862" cy="210784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1229A37-0235-E002-C073-8F0973AD49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B5B7635-430A-D5EF-BCE2-0B58CC86C87F}"/>
              </a:ext>
            </a:extLst>
          </p:cNvPr>
          <p:cNvSpPr/>
          <p:nvPr/>
        </p:nvSpPr>
        <p:spPr>
          <a:xfrm>
            <a:off x="2979443" y="1858190"/>
            <a:ext cx="1454505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89E0B6D-DAA8-CC8F-4516-67A7CBF2FBA8}"/>
              </a:ext>
            </a:extLst>
          </p:cNvPr>
          <p:cNvSpPr/>
          <p:nvPr/>
        </p:nvSpPr>
        <p:spPr>
          <a:xfrm>
            <a:off x="4709326" y="1858105"/>
            <a:ext cx="1454505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B576650-3EDD-BFE9-EB93-991D3C26EDBE}"/>
              </a:ext>
            </a:extLst>
          </p:cNvPr>
          <p:cNvSpPr/>
          <p:nvPr/>
        </p:nvSpPr>
        <p:spPr>
          <a:xfrm>
            <a:off x="5355121" y="2690330"/>
            <a:ext cx="1454505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C75EDDC-4ED1-01EC-601E-67BE94625815}"/>
              </a:ext>
            </a:extLst>
          </p:cNvPr>
          <p:cNvSpPr/>
          <p:nvPr/>
        </p:nvSpPr>
        <p:spPr>
          <a:xfrm>
            <a:off x="4709326" y="385723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9241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E1C57-14EB-B186-497D-DF8C884CB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D51196D-2080-D1B4-28ED-0EA904D1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6994DB-2974-C1F7-659A-75950704418A}"/>
              </a:ext>
            </a:extLst>
          </p:cNvPr>
          <p:cNvSpPr/>
          <p:nvPr/>
        </p:nvSpPr>
        <p:spPr>
          <a:xfrm>
            <a:off x="1609507" y="274328"/>
            <a:ext cx="64132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CA4ECB4-3326-9F89-715B-70283CA7F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8" name="Picture 7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68301"/>
            <a:ext cx="1327676" cy="13276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DB5371-E0E3-C4DB-1369-3C3195A66AF9}"/>
              </a:ext>
            </a:extLst>
          </p:cNvPr>
          <p:cNvSpPr/>
          <p:nvPr/>
        </p:nvSpPr>
        <p:spPr>
          <a:xfrm>
            <a:off x="1511185" y="1002473"/>
            <a:ext cx="64132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What is the missing part?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D671F04-CF57-EE8D-4E67-CA459BD82CDC}"/>
              </a:ext>
            </a:extLst>
          </p:cNvPr>
          <p:cNvGrpSpPr/>
          <p:nvPr/>
        </p:nvGrpSpPr>
        <p:grpSpPr>
          <a:xfrm>
            <a:off x="1496635" y="1918451"/>
            <a:ext cx="5409412" cy="823393"/>
            <a:chOff x="1940538" y="2606185"/>
            <a:chExt cx="5409412" cy="823393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E637044-AD6B-D97B-4D05-FCBB6F1D29B2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B52E32A3-69CB-269E-A8DB-57DB1D83C404}"/>
                </a:ext>
              </a:extLst>
            </p:cNvPr>
            <p:cNvGrpSpPr/>
            <p:nvPr/>
          </p:nvGrpSpPr>
          <p:grpSpPr>
            <a:xfrm>
              <a:off x="3642654" y="2606185"/>
              <a:ext cx="3707296" cy="823393"/>
              <a:chOff x="3642654" y="2606185"/>
              <a:chExt cx="3707296" cy="823393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0890D92-4F01-326B-9CA1-84276D5951DD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C99410B-5758-0C15-0802-E64AFF83122D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61E614B4-4744-2613-F988-3A0DB90F0A06}"/>
                  </a:ext>
                </a:extLst>
              </p:cNvPr>
              <p:cNvSpPr/>
              <p:nvPr/>
            </p:nvSpPr>
            <p:spPr>
              <a:xfrm>
                <a:off x="5748956" y="2667831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5</a:t>
                </a:r>
              </a:p>
            </p:txBody>
          </p:sp>
        </p:grp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E359550C-A97D-B01E-F337-B20297322CDD}"/>
              </a:ext>
            </a:extLst>
          </p:cNvPr>
          <p:cNvSpPr/>
          <p:nvPr/>
        </p:nvSpPr>
        <p:spPr>
          <a:xfrm>
            <a:off x="4601319" y="1833978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56FA30C-B720-0F5C-52C7-897D1C147A58}"/>
              </a:ext>
            </a:extLst>
          </p:cNvPr>
          <p:cNvGrpSpPr/>
          <p:nvPr/>
        </p:nvGrpSpPr>
        <p:grpSpPr>
          <a:xfrm>
            <a:off x="1496635" y="3196664"/>
            <a:ext cx="5409412" cy="823393"/>
            <a:chOff x="1940538" y="2606185"/>
            <a:chExt cx="5409412" cy="823393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525C7A8-FA44-CC11-E18C-DADC57C9BED8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6FAD17ED-31AD-596D-4C38-6408F726A9FD}"/>
                </a:ext>
              </a:extLst>
            </p:cNvPr>
            <p:cNvGrpSpPr/>
            <p:nvPr/>
          </p:nvGrpSpPr>
          <p:grpSpPr>
            <a:xfrm>
              <a:off x="3642654" y="2606185"/>
              <a:ext cx="3707296" cy="823393"/>
              <a:chOff x="3642654" y="2606185"/>
              <a:chExt cx="3707296" cy="823393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43389EF0-AA59-0462-17F3-E1A96AE2041D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890E095-0ADA-7FD8-B848-E871520D15A0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810C39EA-496C-600D-1564-1CDEE7417BFC}"/>
                  </a:ext>
                </a:extLst>
              </p:cNvPr>
              <p:cNvSpPr/>
              <p:nvPr/>
            </p:nvSpPr>
            <p:spPr>
              <a:xfrm>
                <a:off x="5748956" y="2667831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5</a:t>
                </a:r>
              </a:p>
            </p:txBody>
          </p:sp>
        </p:grp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E932E925-AE0A-A934-DB6E-DBBD7F3FA5A1}"/>
              </a:ext>
            </a:extLst>
          </p:cNvPr>
          <p:cNvSpPr/>
          <p:nvPr/>
        </p:nvSpPr>
        <p:spPr>
          <a:xfrm>
            <a:off x="2964899" y="3160929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E9D270D-101D-570E-EF98-6385FCBD3009}"/>
              </a:ext>
            </a:extLst>
          </p:cNvPr>
          <p:cNvGrpSpPr/>
          <p:nvPr/>
        </p:nvGrpSpPr>
        <p:grpSpPr>
          <a:xfrm>
            <a:off x="1496635" y="4474877"/>
            <a:ext cx="5409412" cy="823393"/>
            <a:chOff x="1940538" y="2606185"/>
            <a:chExt cx="5409412" cy="823393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752E4D2A-84D8-3AD5-1B5B-B7CBF3292F80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9705950-BF16-4EBA-4432-E065736AC77E}"/>
                </a:ext>
              </a:extLst>
            </p:cNvPr>
            <p:cNvGrpSpPr/>
            <p:nvPr/>
          </p:nvGrpSpPr>
          <p:grpSpPr>
            <a:xfrm>
              <a:off x="3642654" y="2606185"/>
              <a:ext cx="3707296" cy="823393"/>
              <a:chOff x="3642654" y="2606185"/>
              <a:chExt cx="3707296" cy="823393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821D872-6AAE-DC48-272D-DFAA8EC36D26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7F291DEB-5927-97A7-BB55-F0C5F5987C59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05FBC2CB-95CE-6720-C8A6-7E312D49982E}"/>
                  </a:ext>
                </a:extLst>
              </p:cNvPr>
              <p:cNvSpPr/>
              <p:nvPr/>
            </p:nvSpPr>
            <p:spPr>
              <a:xfrm>
                <a:off x="5748956" y="2667831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5</a:t>
                </a:r>
              </a:p>
            </p:txBody>
          </p:sp>
        </p:grp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98C9A265-DE91-8DC5-8162-E8DBAA572BD5}"/>
              </a:ext>
            </a:extLst>
          </p:cNvPr>
          <p:cNvSpPr/>
          <p:nvPr/>
        </p:nvSpPr>
        <p:spPr>
          <a:xfrm>
            <a:off x="4601319" y="4449716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210B642-AA18-5B5C-548E-9A82B30D3BD3}"/>
              </a:ext>
            </a:extLst>
          </p:cNvPr>
          <p:cNvGrpSpPr/>
          <p:nvPr/>
        </p:nvGrpSpPr>
        <p:grpSpPr>
          <a:xfrm>
            <a:off x="1496635" y="5753089"/>
            <a:ext cx="5409412" cy="823393"/>
            <a:chOff x="1940538" y="2606185"/>
            <a:chExt cx="5409412" cy="823393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A09947EF-F806-3F0B-5DCE-51E0FBA61D65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4C1AF8D-8F40-8FD4-E91F-C1D3B019BCCA}"/>
                </a:ext>
              </a:extLst>
            </p:cNvPr>
            <p:cNvGrpSpPr/>
            <p:nvPr/>
          </p:nvGrpSpPr>
          <p:grpSpPr>
            <a:xfrm>
              <a:off x="3642654" y="2606185"/>
              <a:ext cx="3707296" cy="823393"/>
              <a:chOff x="3642654" y="2606185"/>
              <a:chExt cx="3707296" cy="823393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E879C0DC-7B47-A3F1-CBA6-E937EB772832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B68E2D74-7FFF-C289-E12B-C7B9E7AD426E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5C5E24C9-BB45-5D29-BF98-E52DE9228A68}"/>
                  </a:ext>
                </a:extLst>
              </p:cNvPr>
              <p:cNvSpPr/>
              <p:nvPr/>
            </p:nvSpPr>
            <p:spPr>
              <a:xfrm>
                <a:off x="5748956" y="2667831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5</a:t>
                </a:r>
              </a:p>
            </p:txBody>
          </p:sp>
        </p:grp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CB5AB59D-534D-C307-0A11-011149ABEFA7}"/>
              </a:ext>
            </a:extLst>
          </p:cNvPr>
          <p:cNvSpPr/>
          <p:nvPr/>
        </p:nvSpPr>
        <p:spPr>
          <a:xfrm>
            <a:off x="2942972" y="5761955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9B3EB39-9A32-B31C-0EFE-844D9EE83E68}"/>
              </a:ext>
            </a:extLst>
          </p:cNvPr>
          <p:cNvSpPr/>
          <p:nvPr/>
        </p:nvSpPr>
        <p:spPr>
          <a:xfrm>
            <a:off x="1814560" y="1972818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A)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868933D-E63C-D567-15C9-F0172E195834}"/>
              </a:ext>
            </a:extLst>
          </p:cNvPr>
          <p:cNvSpPr/>
          <p:nvPr/>
        </p:nvSpPr>
        <p:spPr>
          <a:xfrm>
            <a:off x="1814560" y="3255561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B)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8664FE7-C026-4535-704A-8FD92178DCCB}"/>
              </a:ext>
            </a:extLst>
          </p:cNvPr>
          <p:cNvSpPr/>
          <p:nvPr/>
        </p:nvSpPr>
        <p:spPr>
          <a:xfrm>
            <a:off x="1814560" y="4538304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C)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B781863-164B-948F-0FFB-481DE4C59DA5}"/>
              </a:ext>
            </a:extLst>
          </p:cNvPr>
          <p:cNvSpPr/>
          <p:nvPr/>
        </p:nvSpPr>
        <p:spPr>
          <a:xfrm>
            <a:off x="1814560" y="5821047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295007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6" grpId="0" animBg="1"/>
      <p:bldP spid="73" grpId="0" animBg="1"/>
      <p:bldP spid="8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16844" y="17128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537080" y="5031315"/>
            <a:ext cx="90751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</a:rPr>
              <a:t>False:</a:t>
            </a:r>
            <a:r>
              <a:rPr lang="en-GB" sz="4400" b="1" dirty="0">
                <a:solidFill>
                  <a:srgbClr val="00B050"/>
                </a:solidFill>
              </a:rPr>
              <a:t> </a:t>
            </a:r>
            <a:r>
              <a:rPr lang="en-GB" sz="4400" b="1" dirty="0"/>
              <a:t>Can you explain why?</a:t>
            </a:r>
            <a:endParaRPr lang="en-GB" sz="4400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99042DA-1AA1-8D5E-8310-8D8E26308D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9549" y="1547134"/>
            <a:ext cx="1985118" cy="1809564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B6E3A80-2CC6-6206-37A1-CAD48DB7DE5D}"/>
              </a:ext>
            </a:extLst>
          </p:cNvPr>
          <p:cNvSpPr/>
          <p:nvPr/>
        </p:nvSpPr>
        <p:spPr>
          <a:xfrm>
            <a:off x="2025038" y="1110012"/>
            <a:ext cx="6851960" cy="1569660"/>
          </a:xfrm>
          <a:prstGeom prst="wedgeRoundRectCallout">
            <a:avLst>
              <a:gd name="adj1" fmla="val -61123"/>
              <a:gd name="adj2" fmla="val 48630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16053-6A44-A243-2072-04A2C241A599}"/>
              </a:ext>
            </a:extLst>
          </p:cNvPr>
          <p:cNvSpPr txBox="1"/>
          <p:nvPr/>
        </p:nvSpPr>
        <p:spPr>
          <a:xfrm>
            <a:off x="1128187" y="1500178"/>
            <a:ext cx="877529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The missing part is 5.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A7FDECC-86AE-AB85-221D-B977D758532D}"/>
              </a:ext>
            </a:extLst>
          </p:cNvPr>
          <p:cNvGrpSpPr/>
          <p:nvPr/>
        </p:nvGrpSpPr>
        <p:grpSpPr>
          <a:xfrm>
            <a:off x="2025038" y="3514224"/>
            <a:ext cx="5409412" cy="823393"/>
            <a:chOff x="1940538" y="2606185"/>
            <a:chExt cx="5409412" cy="82339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ACB483A-BB39-2969-0BB1-1F1008416F7E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D24665F-A701-E3BA-4575-DC025E24DE7E}"/>
                </a:ext>
              </a:extLst>
            </p:cNvPr>
            <p:cNvGrpSpPr/>
            <p:nvPr/>
          </p:nvGrpSpPr>
          <p:grpSpPr>
            <a:xfrm>
              <a:off x="3642654" y="2606185"/>
              <a:ext cx="3707296" cy="823393"/>
              <a:chOff x="3642654" y="2606185"/>
              <a:chExt cx="3707296" cy="823393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9D6E8BA-BB70-41F8-A053-DC5A7F20B314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429B398-573D-E3EE-50BF-7C92360D49A0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BBC71E6-C4CF-8D23-CB8F-1A7B2E8130E6}"/>
                  </a:ext>
                </a:extLst>
              </p:cNvPr>
              <p:cNvSpPr/>
              <p:nvPr/>
            </p:nvSpPr>
            <p:spPr>
              <a:xfrm>
                <a:off x="5748956" y="2667831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08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545</TotalTime>
  <Words>148</Words>
  <Application>Microsoft Office PowerPoint</Application>
  <PresentationFormat>On-screen Show (4:3)</PresentationFormat>
  <Paragraphs>64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34</cp:revision>
  <dcterms:created xsi:type="dcterms:W3CDTF">2013-01-27T09:14:16Z</dcterms:created>
  <dcterms:modified xsi:type="dcterms:W3CDTF">2026-04-17T10:36:39Z</dcterms:modified>
  <cp:category/>
</cp:coreProperties>
</file>