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3" r:id="rId2"/>
    <p:sldId id="315" r:id="rId3"/>
    <p:sldId id="325" r:id="rId4"/>
    <p:sldId id="321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28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073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0846A-77F9-54F7-2B1C-7C134E489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FE5ADE-9E23-7644-38C1-247AA5FC8A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0B5D67-8F2E-E0F7-87DE-2CB9B1295F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A25332-A240-90EE-FF30-2A894EC15E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751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2528985" y="259779"/>
            <a:ext cx="48143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4: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Assess &amp; Review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94E9675-8558-D08D-C660-F8AC7FCBE9E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339" y="2400125"/>
            <a:ext cx="3519172" cy="320795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4005943" y="6329962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179AFF3F-D6DD-237C-3CD8-66FCBA55F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EAA30D9-3D28-FA0C-C5FF-F0C4686F1BA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8422" y="1537705"/>
            <a:ext cx="1807426" cy="1394862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7FCBACE6-F671-7F63-F8AA-16D96C189615}"/>
              </a:ext>
            </a:extLst>
          </p:cNvPr>
          <p:cNvGrpSpPr/>
          <p:nvPr/>
        </p:nvGrpSpPr>
        <p:grpSpPr>
          <a:xfrm>
            <a:off x="1055155" y="144631"/>
            <a:ext cx="8775292" cy="2282147"/>
            <a:chOff x="981505" y="49937"/>
            <a:chExt cx="8775292" cy="2282147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3DF2CE86-6635-D79B-8950-18F5165022E8}"/>
                </a:ext>
              </a:extLst>
            </p:cNvPr>
            <p:cNvSpPr/>
            <p:nvPr/>
          </p:nvSpPr>
          <p:spPr>
            <a:xfrm>
              <a:off x="2045848" y="49937"/>
              <a:ext cx="6646606" cy="2282147"/>
            </a:xfrm>
            <a:prstGeom prst="wedgeRoundRectCallout">
              <a:avLst>
                <a:gd name="adj1" fmla="val -64620"/>
                <a:gd name="adj2" fmla="val 470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1317895-14CD-5641-4E93-B9081548CEFC}"/>
                </a:ext>
              </a:extLst>
            </p:cNvPr>
            <p:cNvSpPr txBox="1"/>
            <p:nvPr/>
          </p:nvSpPr>
          <p:spPr>
            <a:xfrm>
              <a:off x="981505" y="624304"/>
              <a:ext cx="877529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>
                  <a:ln w="0"/>
                </a:rPr>
                <a:t>I have 5 counters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A157DFB-16AF-45FF-C1C5-40B76E90BD50}"/>
              </a:ext>
            </a:extLst>
          </p:cNvPr>
          <p:cNvGrpSpPr/>
          <p:nvPr/>
        </p:nvGrpSpPr>
        <p:grpSpPr>
          <a:xfrm>
            <a:off x="1024529" y="133695"/>
            <a:ext cx="8775292" cy="2282147"/>
            <a:chOff x="950879" y="49937"/>
            <a:chExt cx="8775292" cy="2282147"/>
          </a:xfrm>
        </p:grpSpPr>
        <p:sp>
          <p:nvSpPr>
            <p:cNvPr id="34" name="Speech Bubble: Rectangle with Corners Rounded 33">
              <a:extLst>
                <a:ext uri="{FF2B5EF4-FFF2-40B4-BE49-F238E27FC236}">
                  <a16:creationId xmlns:a16="http://schemas.microsoft.com/office/drawing/2014/main" id="{F33DB31B-389D-0F9B-0D6B-9BD08E6AD23E}"/>
                </a:ext>
              </a:extLst>
            </p:cNvPr>
            <p:cNvSpPr/>
            <p:nvPr/>
          </p:nvSpPr>
          <p:spPr>
            <a:xfrm>
              <a:off x="2045848" y="49937"/>
              <a:ext cx="6646606" cy="2282147"/>
            </a:xfrm>
            <a:prstGeom prst="wedgeRoundRectCallout">
              <a:avLst>
                <a:gd name="adj1" fmla="val -64620"/>
                <a:gd name="adj2" fmla="val 470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D394E4B-B589-986F-5A41-37927A22C537}"/>
                </a:ext>
              </a:extLst>
            </p:cNvPr>
            <p:cNvSpPr txBox="1"/>
            <p:nvPr/>
          </p:nvSpPr>
          <p:spPr>
            <a:xfrm>
              <a:off x="950879" y="720490"/>
              <a:ext cx="877529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/>
                <a:t>The whole is 5</a:t>
              </a:r>
              <a:endParaRPr lang="en-US" sz="5400" dirty="0">
                <a:ln w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67BEB2C-5259-6F07-F061-E076CDCF7824}"/>
              </a:ext>
            </a:extLst>
          </p:cNvPr>
          <p:cNvGrpSpPr/>
          <p:nvPr/>
        </p:nvGrpSpPr>
        <p:grpSpPr>
          <a:xfrm>
            <a:off x="1940538" y="2606185"/>
            <a:ext cx="5409412" cy="823393"/>
            <a:chOff x="1940538" y="2606185"/>
            <a:chExt cx="5409412" cy="82339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106DAC7-EE2F-6002-700D-E0DB837105F4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0323DE36-3771-49DB-CCF7-346149293E53}"/>
                </a:ext>
              </a:extLst>
            </p:cNvPr>
            <p:cNvGrpSpPr/>
            <p:nvPr/>
          </p:nvGrpSpPr>
          <p:grpSpPr>
            <a:xfrm>
              <a:off x="3642654" y="2606185"/>
              <a:ext cx="3707296" cy="823393"/>
              <a:chOff x="3642654" y="2606185"/>
              <a:chExt cx="3707296" cy="823393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7D1D453-7770-BCA7-5E47-3325B64D17DC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E5637B7-4DA5-BF07-61DD-E54E1106A226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6206C87-BFCF-5406-8A0E-0C9AFC12F4B0}"/>
                  </a:ext>
                </a:extLst>
              </p:cNvPr>
              <p:cNvSpPr/>
              <p:nvPr/>
            </p:nvSpPr>
            <p:spPr>
              <a:xfrm>
                <a:off x="5748956" y="2667831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5</a:t>
                </a:r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4036451-D93A-1D5C-0630-D19F968B4DC5}"/>
              </a:ext>
            </a:extLst>
          </p:cNvPr>
          <p:cNvGrpSpPr/>
          <p:nvPr/>
        </p:nvGrpSpPr>
        <p:grpSpPr>
          <a:xfrm>
            <a:off x="2555268" y="3508041"/>
            <a:ext cx="4960254" cy="2902697"/>
            <a:chOff x="2703774" y="3447096"/>
            <a:chExt cx="4960254" cy="2902697"/>
          </a:xfrm>
        </p:grpSpPr>
        <p:sp>
          <p:nvSpPr>
            <p:cNvPr id="19" name="Left Brace 18">
              <a:extLst>
                <a:ext uri="{FF2B5EF4-FFF2-40B4-BE49-F238E27FC236}">
                  <a16:creationId xmlns:a16="http://schemas.microsoft.com/office/drawing/2014/main" id="{EC1876C5-2F25-2537-5350-DFF28E5781E6}"/>
                </a:ext>
              </a:extLst>
            </p:cNvPr>
            <p:cNvSpPr/>
            <p:nvPr/>
          </p:nvSpPr>
          <p:spPr>
            <a:xfrm rot="5400000">
              <a:off x="4948620" y="2273705"/>
              <a:ext cx="447367" cy="4350473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8491617-4469-DDD7-7B44-EA90A97D2AD6}"/>
                </a:ext>
              </a:extLst>
            </p:cNvPr>
            <p:cNvGrpSpPr/>
            <p:nvPr/>
          </p:nvGrpSpPr>
          <p:grpSpPr>
            <a:xfrm>
              <a:off x="5234094" y="3981747"/>
              <a:ext cx="2419772" cy="2365200"/>
              <a:chOff x="4936281" y="497806"/>
              <a:chExt cx="2419772" cy="2365200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DD797B5E-BFEC-995D-6FF8-CF5412E81D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36281" y="497806"/>
                <a:ext cx="1576799" cy="2365200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A8D702B8-0037-BA60-1CC2-26FDBF088D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79254" y="497806"/>
                <a:ext cx="1576799" cy="2365200"/>
              </a:xfrm>
              <a:prstGeom prst="rect">
                <a:avLst/>
              </a:prstGeom>
            </p:spPr>
          </p:pic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70124FF-809D-EDC3-4F9A-CC2C17D0EF5D}"/>
                </a:ext>
              </a:extLst>
            </p:cNvPr>
            <p:cNvGrpSpPr/>
            <p:nvPr/>
          </p:nvGrpSpPr>
          <p:grpSpPr>
            <a:xfrm>
              <a:off x="2703774" y="3981747"/>
              <a:ext cx="3264146" cy="2365900"/>
              <a:chOff x="2405961" y="497806"/>
              <a:chExt cx="3264146" cy="2365900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83EF201C-BA55-7EC8-BA79-BC3A26FDED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05961" y="497806"/>
                <a:ext cx="1577266" cy="2365900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FC1552B9-594D-19DD-5E5D-439BCBA4E3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49401" y="497806"/>
                <a:ext cx="1577266" cy="2365900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F2A0D743-1217-FE44-2F5E-1717CF1712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92841" y="497806"/>
                <a:ext cx="1577266" cy="2365900"/>
              </a:xfrm>
              <a:prstGeom prst="rect">
                <a:avLst/>
              </a:prstGeom>
            </p:spPr>
          </p:pic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0775B54-D360-3EAC-CE21-A177DBC35D2D}"/>
                </a:ext>
              </a:extLst>
            </p:cNvPr>
            <p:cNvSpPr txBox="1"/>
            <p:nvPr/>
          </p:nvSpPr>
          <p:spPr>
            <a:xfrm>
              <a:off x="4359021" y="3447096"/>
              <a:ext cx="1630392" cy="9202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dirty="0"/>
                <a:t>Whole</a:t>
              </a: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3E8A761-9C66-B220-B101-22456A0A1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43322" y="3983893"/>
              <a:ext cx="1577266" cy="236590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B2CC0B5A-1CE2-6175-78EE-20DF1B6DE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86762" y="3983893"/>
              <a:ext cx="1577266" cy="23659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EFA17D1-21A7-C977-CB69-B926F95187D5}"/>
              </a:ext>
            </a:extLst>
          </p:cNvPr>
          <p:cNvGrpSpPr/>
          <p:nvPr/>
        </p:nvGrpSpPr>
        <p:grpSpPr>
          <a:xfrm>
            <a:off x="2567179" y="4042692"/>
            <a:ext cx="4950092" cy="2792963"/>
            <a:chOff x="-2833787" y="3142133"/>
            <a:chExt cx="4950092" cy="2792963"/>
          </a:xfrm>
        </p:grpSpPr>
        <p:sp>
          <p:nvSpPr>
            <p:cNvPr id="61" name="Left Brace 60">
              <a:extLst>
                <a:ext uri="{FF2B5EF4-FFF2-40B4-BE49-F238E27FC236}">
                  <a16:creationId xmlns:a16="http://schemas.microsoft.com/office/drawing/2014/main" id="{44A9054E-7CB5-8C47-F555-F7628CB3ADC8}"/>
                </a:ext>
              </a:extLst>
            </p:cNvPr>
            <p:cNvSpPr/>
            <p:nvPr/>
          </p:nvSpPr>
          <p:spPr>
            <a:xfrm rot="16200000">
              <a:off x="-1467402" y="3799837"/>
              <a:ext cx="447367" cy="2593549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Left Brace 61">
              <a:extLst>
                <a:ext uri="{FF2B5EF4-FFF2-40B4-BE49-F238E27FC236}">
                  <a16:creationId xmlns:a16="http://schemas.microsoft.com/office/drawing/2014/main" id="{48E84E44-9448-CBE8-44C9-702FF3FF6038}"/>
                </a:ext>
              </a:extLst>
            </p:cNvPr>
            <p:cNvSpPr/>
            <p:nvPr/>
          </p:nvSpPr>
          <p:spPr>
            <a:xfrm rot="16200000">
              <a:off x="682492" y="4271466"/>
              <a:ext cx="447367" cy="1650295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Left Brace 62">
              <a:extLst>
                <a:ext uri="{FF2B5EF4-FFF2-40B4-BE49-F238E27FC236}">
                  <a16:creationId xmlns:a16="http://schemas.microsoft.com/office/drawing/2014/main" id="{1511C5B1-C6E6-EFB0-662D-BF81ADD70ABE}"/>
                </a:ext>
              </a:extLst>
            </p:cNvPr>
            <p:cNvSpPr/>
            <p:nvPr/>
          </p:nvSpPr>
          <p:spPr>
            <a:xfrm rot="5400000">
              <a:off x="-588941" y="1434091"/>
              <a:ext cx="447367" cy="4350473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FDCF630B-2E76-A2FE-5E44-B07C4D8ADB04}"/>
                </a:ext>
              </a:extLst>
            </p:cNvPr>
            <p:cNvGrpSpPr/>
            <p:nvPr/>
          </p:nvGrpSpPr>
          <p:grpSpPr>
            <a:xfrm>
              <a:off x="-303467" y="3142133"/>
              <a:ext cx="2419772" cy="2365200"/>
              <a:chOff x="4936281" y="497806"/>
              <a:chExt cx="2419772" cy="2365200"/>
            </a:xfrm>
          </p:grpSpPr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96BE116F-D159-FD4D-F49D-3610DBA3E3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36281" y="497806"/>
                <a:ext cx="1576799" cy="2365200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1D0D2549-8A24-BFFA-3F5C-838D5BD100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79254" y="497806"/>
                <a:ext cx="1576799" cy="2365200"/>
              </a:xfrm>
              <a:prstGeom prst="rect">
                <a:avLst/>
              </a:prstGeom>
            </p:spPr>
          </p:pic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98F1201D-AD07-5413-6E3C-3159ADBB6B60}"/>
                </a:ext>
              </a:extLst>
            </p:cNvPr>
            <p:cNvGrpSpPr/>
            <p:nvPr/>
          </p:nvGrpSpPr>
          <p:grpSpPr>
            <a:xfrm>
              <a:off x="-2833787" y="3142133"/>
              <a:ext cx="3264146" cy="2365900"/>
              <a:chOff x="2405961" y="497806"/>
              <a:chExt cx="3264146" cy="2365900"/>
            </a:xfrm>
          </p:grpSpPr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06169F28-2E21-9D43-0328-39BE29714C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05961" y="497806"/>
                <a:ext cx="1577266" cy="2365900"/>
              </a:xfrm>
              <a:prstGeom prst="rect">
                <a:avLst/>
              </a:prstGeom>
            </p:spPr>
          </p:pic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433DA172-0478-44AD-B0F1-D39D314DF5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49401" y="497806"/>
                <a:ext cx="1577266" cy="2365900"/>
              </a:xfrm>
              <a:prstGeom prst="rect">
                <a:avLst/>
              </a:prstGeom>
            </p:spPr>
          </p:pic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65971EB8-A42A-8CE2-C39C-E7A70DA992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92841" y="497806"/>
                <a:ext cx="1577266" cy="2365900"/>
              </a:xfrm>
              <a:prstGeom prst="rect">
                <a:avLst/>
              </a:prstGeom>
            </p:spPr>
          </p:pic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D75B25B-4228-63E8-11A7-9A8F21C0284C}"/>
                </a:ext>
              </a:extLst>
            </p:cNvPr>
            <p:cNvSpPr txBox="1"/>
            <p:nvPr/>
          </p:nvSpPr>
          <p:spPr>
            <a:xfrm>
              <a:off x="-1787457" y="5014844"/>
              <a:ext cx="1108243" cy="9202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dirty="0"/>
                <a:t>3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3EA37F1-36A1-F958-7492-44840BA0A048}"/>
                </a:ext>
              </a:extLst>
            </p:cNvPr>
            <p:cNvSpPr txBox="1"/>
            <p:nvPr/>
          </p:nvSpPr>
          <p:spPr>
            <a:xfrm>
              <a:off x="343060" y="5014844"/>
              <a:ext cx="1108243" cy="9202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dirty="0"/>
                <a:t>?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749B0B5-AE47-50AE-C0BD-1A3AAD254766}"/>
              </a:ext>
            </a:extLst>
          </p:cNvPr>
          <p:cNvGrpSpPr/>
          <p:nvPr/>
        </p:nvGrpSpPr>
        <p:grpSpPr>
          <a:xfrm>
            <a:off x="1024529" y="144632"/>
            <a:ext cx="8775292" cy="2282147"/>
            <a:chOff x="950879" y="49937"/>
            <a:chExt cx="8775292" cy="2282147"/>
          </a:xfrm>
        </p:grpSpPr>
        <p:sp>
          <p:nvSpPr>
            <p:cNvPr id="74" name="Speech Bubble: Rectangle with Corners Rounded 73">
              <a:extLst>
                <a:ext uri="{FF2B5EF4-FFF2-40B4-BE49-F238E27FC236}">
                  <a16:creationId xmlns:a16="http://schemas.microsoft.com/office/drawing/2014/main" id="{FFB2AD37-7146-70AC-690D-B8AE8D0F14DE}"/>
                </a:ext>
              </a:extLst>
            </p:cNvPr>
            <p:cNvSpPr/>
            <p:nvPr/>
          </p:nvSpPr>
          <p:spPr>
            <a:xfrm>
              <a:off x="2045848" y="49937"/>
              <a:ext cx="6646606" cy="2282147"/>
            </a:xfrm>
            <a:prstGeom prst="wedgeRoundRectCallout">
              <a:avLst>
                <a:gd name="adj1" fmla="val -64620"/>
                <a:gd name="adj2" fmla="val 470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806241F-0F52-9409-2382-D93DD0366475}"/>
                </a:ext>
              </a:extLst>
            </p:cNvPr>
            <p:cNvSpPr txBox="1"/>
            <p:nvPr/>
          </p:nvSpPr>
          <p:spPr>
            <a:xfrm>
              <a:off x="950879" y="720490"/>
              <a:ext cx="877529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/>
                <a:t>3 is a part</a:t>
              </a:r>
              <a:endParaRPr lang="en-US" sz="5400" dirty="0">
                <a:ln w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CF8269E-ECB7-57E3-C5A5-C3699021BED7}"/>
              </a:ext>
            </a:extLst>
          </p:cNvPr>
          <p:cNvGrpSpPr/>
          <p:nvPr/>
        </p:nvGrpSpPr>
        <p:grpSpPr>
          <a:xfrm>
            <a:off x="1024529" y="156724"/>
            <a:ext cx="8775292" cy="2282147"/>
            <a:chOff x="1158114" y="174287"/>
            <a:chExt cx="8775292" cy="2282147"/>
          </a:xfrm>
        </p:grpSpPr>
        <p:sp>
          <p:nvSpPr>
            <p:cNvPr id="77" name="Speech Bubble: Rectangle with Corners Rounded 76">
              <a:extLst>
                <a:ext uri="{FF2B5EF4-FFF2-40B4-BE49-F238E27FC236}">
                  <a16:creationId xmlns:a16="http://schemas.microsoft.com/office/drawing/2014/main" id="{8A31B472-8D87-FD6B-DEAD-EC6B0C1213B9}"/>
                </a:ext>
              </a:extLst>
            </p:cNvPr>
            <p:cNvSpPr/>
            <p:nvPr/>
          </p:nvSpPr>
          <p:spPr>
            <a:xfrm>
              <a:off x="2253083" y="174287"/>
              <a:ext cx="6646606" cy="2282147"/>
            </a:xfrm>
            <a:prstGeom prst="wedgeRoundRectCallout">
              <a:avLst>
                <a:gd name="adj1" fmla="val -64620"/>
                <a:gd name="adj2" fmla="val 470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322DD14-D1FD-8116-D40E-795A973AAF25}"/>
                </a:ext>
              </a:extLst>
            </p:cNvPr>
            <p:cNvSpPr txBox="1"/>
            <p:nvPr/>
          </p:nvSpPr>
          <p:spPr>
            <a:xfrm>
              <a:off x="1158114" y="844840"/>
              <a:ext cx="877529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/>
                <a:t>The other part is 2</a:t>
              </a:r>
              <a:endParaRPr lang="en-US" sz="5400" dirty="0">
                <a:ln w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23034CB-BF89-0E04-9A7B-48DCDE5965A5}"/>
              </a:ext>
            </a:extLst>
          </p:cNvPr>
          <p:cNvGrpSpPr/>
          <p:nvPr/>
        </p:nvGrpSpPr>
        <p:grpSpPr>
          <a:xfrm>
            <a:off x="2558911" y="4041225"/>
            <a:ext cx="4950092" cy="2792963"/>
            <a:chOff x="-2833787" y="3142133"/>
            <a:chExt cx="4950092" cy="2792963"/>
          </a:xfrm>
        </p:grpSpPr>
        <p:sp>
          <p:nvSpPr>
            <p:cNvPr id="44" name="Left Brace 43">
              <a:extLst>
                <a:ext uri="{FF2B5EF4-FFF2-40B4-BE49-F238E27FC236}">
                  <a16:creationId xmlns:a16="http://schemas.microsoft.com/office/drawing/2014/main" id="{5B3C097A-B84F-FF91-6089-83372E469791}"/>
                </a:ext>
              </a:extLst>
            </p:cNvPr>
            <p:cNvSpPr/>
            <p:nvPr/>
          </p:nvSpPr>
          <p:spPr>
            <a:xfrm rot="16200000">
              <a:off x="-1467402" y="3799837"/>
              <a:ext cx="447367" cy="2593549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Left Brace 44">
              <a:extLst>
                <a:ext uri="{FF2B5EF4-FFF2-40B4-BE49-F238E27FC236}">
                  <a16:creationId xmlns:a16="http://schemas.microsoft.com/office/drawing/2014/main" id="{DF43BA00-EA38-5E42-DB2C-097D8B911591}"/>
                </a:ext>
              </a:extLst>
            </p:cNvPr>
            <p:cNvSpPr/>
            <p:nvPr/>
          </p:nvSpPr>
          <p:spPr>
            <a:xfrm rot="16200000">
              <a:off x="682492" y="4271466"/>
              <a:ext cx="447367" cy="1650295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Left Brace 45">
              <a:extLst>
                <a:ext uri="{FF2B5EF4-FFF2-40B4-BE49-F238E27FC236}">
                  <a16:creationId xmlns:a16="http://schemas.microsoft.com/office/drawing/2014/main" id="{826826C3-D255-122E-CA7F-6EC29893A61C}"/>
                </a:ext>
              </a:extLst>
            </p:cNvPr>
            <p:cNvSpPr/>
            <p:nvPr/>
          </p:nvSpPr>
          <p:spPr>
            <a:xfrm rot="5400000">
              <a:off x="-588941" y="1434091"/>
              <a:ext cx="447367" cy="4350473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A4D5E0B0-8021-BF2D-9040-A88A9673B8F1}"/>
                </a:ext>
              </a:extLst>
            </p:cNvPr>
            <p:cNvGrpSpPr/>
            <p:nvPr/>
          </p:nvGrpSpPr>
          <p:grpSpPr>
            <a:xfrm>
              <a:off x="-303467" y="3142133"/>
              <a:ext cx="2419772" cy="2365200"/>
              <a:chOff x="4936281" y="497806"/>
              <a:chExt cx="2419772" cy="2365200"/>
            </a:xfrm>
          </p:grpSpPr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0A47098D-EDA6-FB17-CFF8-085F4985A0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36281" y="497806"/>
                <a:ext cx="1576799" cy="2365200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1A781897-F228-7ADA-E782-C0DE24F8AD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79254" y="497806"/>
                <a:ext cx="1576799" cy="2365200"/>
              </a:xfrm>
              <a:prstGeom prst="rect">
                <a:avLst/>
              </a:prstGeom>
            </p:spPr>
          </p:pic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45FE48AE-7B0C-8166-996F-E5C6EDBC732C}"/>
                </a:ext>
              </a:extLst>
            </p:cNvPr>
            <p:cNvGrpSpPr/>
            <p:nvPr/>
          </p:nvGrpSpPr>
          <p:grpSpPr>
            <a:xfrm>
              <a:off x="-2833787" y="3142133"/>
              <a:ext cx="3264146" cy="2365900"/>
              <a:chOff x="2405961" y="497806"/>
              <a:chExt cx="3264146" cy="2365900"/>
            </a:xfrm>
          </p:grpSpPr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0A7D5DBA-29B9-DDA6-5A81-65425AFECC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05961" y="497806"/>
                <a:ext cx="1577266" cy="2365900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AB78CAED-AF77-421F-DD6A-D3281C4376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49401" y="497806"/>
                <a:ext cx="1577266" cy="2365900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B3845020-F213-E46B-03B4-32F11AAC53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92841" y="497806"/>
                <a:ext cx="1577266" cy="2365900"/>
              </a:xfrm>
              <a:prstGeom prst="rect">
                <a:avLst/>
              </a:prstGeom>
            </p:spPr>
          </p:pic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620D120-3E68-0C2A-EA4C-19CE4D670A49}"/>
                </a:ext>
              </a:extLst>
            </p:cNvPr>
            <p:cNvSpPr txBox="1"/>
            <p:nvPr/>
          </p:nvSpPr>
          <p:spPr>
            <a:xfrm>
              <a:off x="-1787457" y="5014844"/>
              <a:ext cx="1108243" cy="9202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dirty="0"/>
                <a:t>3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780884F-23FC-1585-C7F8-578E6DCE84A0}"/>
                </a:ext>
              </a:extLst>
            </p:cNvPr>
            <p:cNvSpPr txBox="1"/>
            <p:nvPr/>
          </p:nvSpPr>
          <p:spPr>
            <a:xfrm>
              <a:off x="343060" y="5014844"/>
              <a:ext cx="1108243" cy="9202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dirty="0"/>
                <a:t>2</a:t>
              </a:r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E0BEAEC2-3452-626C-1D71-D8882FD860D4}"/>
              </a:ext>
            </a:extLst>
          </p:cNvPr>
          <p:cNvSpPr/>
          <p:nvPr/>
        </p:nvSpPr>
        <p:spPr>
          <a:xfrm>
            <a:off x="5250095" y="2597846"/>
            <a:ext cx="558800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155DA688-6E8E-A506-FA9D-23204F6AE40E}"/>
              </a:ext>
            </a:extLst>
          </p:cNvPr>
          <p:cNvGrpSpPr/>
          <p:nvPr/>
        </p:nvGrpSpPr>
        <p:grpSpPr>
          <a:xfrm>
            <a:off x="1024529" y="144929"/>
            <a:ext cx="8775292" cy="2282147"/>
            <a:chOff x="1158114" y="174287"/>
            <a:chExt cx="8775292" cy="2282147"/>
          </a:xfrm>
        </p:grpSpPr>
        <p:sp>
          <p:nvSpPr>
            <p:cNvPr id="84" name="Speech Bubble: Rectangle with Corners Rounded 83">
              <a:extLst>
                <a:ext uri="{FF2B5EF4-FFF2-40B4-BE49-F238E27FC236}">
                  <a16:creationId xmlns:a16="http://schemas.microsoft.com/office/drawing/2014/main" id="{0EF53537-124D-4DC4-F217-D7AD5EBB7A35}"/>
                </a:ext>
              </a:extLst>
            </p:cNvPr>
            <p:cNvSpPr/>
            <p:nvPr/>
          </p:nvSpPr>
          <p:spPr>
            <a:xfrm>
              <a:off x="2253083" y="174287"/>
              <a:ext cx="6646606" cy="2282147"/>
            </a:xfrm>
            <a:prstGeom prst="wedgeRoundRectCallout">
              <a:avLst>
                <a:gd name="adj1" fmla="val -64620"/>
                <a:gd name="adj2" fmla="val 470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52ECE89E-8A05-11A0-DC57-75617CC9718C}"/>
                </a:ext>
              </a:extLst>
            </p:cNvPr>
            <p:cNvSpPr txBox="1"/>
            <p:nvPr/>
          </p:nvSpPr>
          <p:spPr>
            <a:xfrm>
              <a:off x="1158114" y="373282"/>
              <a:ext cx="8775292" cy="17543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/>
                <a:t>So,</a:t>
              </a:r>
            </a:p>
            <a:p>
              <a:pPr algn="ctr"/>
              <a:r>
                <a:rPr lang="en-US" sz="5400" dirty="0">
                  <a:ln w="0"/>
                </a:rPr>
                <a:t>? = 2</a:t>
              </a:r>
            </a:p>
          </p:txBody>
        </p:sp>
      </p:grpSp>
      <p:pic>
        <p:nvPicPr>
          <p:cNvPr id="86" name="Picture 85">
            <a:extLst>
              <a:ext uri="{FF2B5EF4-FFF2-40B4-BE49-F238E27FC236}">
                <a16:creationId xmlns:a16="http://schemas.microsoft.com/office/drawing/2014/main" id="{E49CE8DF-52B6-B52D-28E9-5920DFC42F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1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BF9B6A-28B7-796E-7CFB-E0FF4C293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>
            <a:extLst>
              <a:ext uri="{FF2B5EF4-FFF2-40B4-BE49-F238E27FC236}">
                <a16:creationId xmlns:a16="http://schemas.microsoft.com/office/drawing/2014/main" id="{EEB30782-EBF5-B66F-8FD8-2DFA0D82404C}"/>
              </a:ext>
            </a:extLst>
          </p:cNvPr>
          <p:cNvGrpSpPr/>
          <p:nvPr/>
        </p:nvGrpSpPr>
        <p:grpSpPr>
          <a:xfrm>
            <a:off x="1628161" y="340233"/>
            <a:ext cx="5409412" cy="823393"/>
            <a:chOff x="1940538" y="2606185"/>
            <a:chExt cx="5409412" cy="82339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D58EC47-13DF-1DAA-1F82-C47FE0D0869C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7B13657D-1963-CADD-478A-F7D6E97EC6E0}"/>
                </a:ext>
              </a:extLst>
            </p:cNvPr>
            <p:cNvGrpSpPr/>
            <p:nvPr/>
          </p:nvGrpSpPr>
          <p:grpSpPr>
            <a:xfrm>
              <a:off x="3642654" y="2606185"/>
              <a:ext cx="3707296" cy="823393"/>
              <a:chOff x="3642654" y="2606185"/>
              <a:chExt cx="3707296" cy="823393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63FD2BB-D016-F168-3FEB-6376E1DF2DFD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B2B4F92-47CA-FE41-E5DF-75E375F4879F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A5FF0A7-07C1-134F-1A67-BDF6AF9DC893}"/>
                  </a:ext>
                </a:extLst>
              </p:cNvPr>
              <p:cNvSpPr/>
              <p:nvPr/>
            </p:nvSpPr>
            <p:spPr>
              <a:xfrm>
                <a:off x="5748956" y="2667831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5</a:t>
                </a:r>
              </a:p>
            </p:txBody>
          </p:sp>
        </p:grpSp>
      </p:grpSp>
      <p:pic>
        <p:nvPicPr>
          <p:cNvPr id="86" name="Picture 85">
            <a:extLst>
              <a:ext uri="{FF2B5EF4-FFF2-40B4-BE49-F238E27FC236}">
                <a16:creationId xmlns:a16="http://schemas.microsoft.com/office/drawing/2014/main" id="{42528C77-E642-9466-E076-129CD9B96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F21790-A9BF-261B-0B0D-46524353CA3C}"/>
              </a:ext>
            </a:extLst>
          </p:cNvPr>
          <p:cNvSpPr txBox="1"/>
          <p:nvPr/>
        </p:nvSpPr>
        <p:spPr>
          <a:xfrm>
            <a:off x="430622" y="1772273"/>
            <a:ext cx="8282755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600" dirty="0"/>
              <a:t>If the whole is </a:t>
            </a:r>
            <a:r>
              <a:rPr lang="en-GB" sz="3600" u="sng" dirty="0"/>
              <a:t>		</a:t>
            </a:r>
            <a:r>
              <a:rPr lang="en-GB" sz="3600" dirty="0"/>
              <a:t> and   </a:t>
            </a:r>
            <a:r>
              <a:rPr lang="en-GB" sz="3600" u="sng" dirty="0"/>
              <a:t>___</a:t>
            </a:r>
            <a:r>
              <a:rPr lang="en-GB" sz="3600" dirty="0"/>
              <a:t> is a part, then the other part is </a:t>
            </a:r>
            <a:r>
              <a:rPr lang="en-GB" sz="3600" u="sng" dirty="0"/>
              <a:t>		</a:t>
            </a:r>
            <a:endParaRPr lang="en-GB" sz="36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3DBB488-D235-3E4A-91C2-0BCB961BA7B5}"/>
              </a:ext>
            </a:extLst>
          </p:cNvPr>
          <p:cNvGrpSpPr/>
          <p:nvPr/>
        </p:nvGrpSpPr>
        <p:grpSpPr>
          <a:xfrm>
            <a:off x="791753" y="3842460"/>
            <a:ext cx="3156014" cy="2305811"/>
            <a:chOff x="3213366" y="3873666"/>
            <a:chExt cx="3156014" cy="2305811"/>
          </a:xfrm>
        </p:grpSpPr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B69238EA-25A9-C0EC-342F-4B7F080FCC44}"/>
                </a:ext>
              </a:extLst>
            </p:cNvPr>
            <p:cNvSpPr/>
            <p:nvPr/>
          </p:nvSpPr>
          <p:spPr>
            <a:xfrm>
              <a:off x="5296383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692FBD39-7FBD-2CDE-993B-DEE9DEE11084}"/>
                </a:ext>
              </a:extLst>
            </p:cNvPr>
            <p:cNvSpPr/>
            <p:nvPr/>
          </p:nvSpPr>
          <p:spPr>
            <a:xfrm>
              <a:off x="3620039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86D428C-5BD3-8859-8E68-09AB4BD7EFC4}"/>
                </a:ext>
              </a:extLst>
            </p:cNvPr>
            <p:cNvCxnSpPr>
              <a:cxnSpLocks/>
              <a:stCxn id="9" idx="0"/>
              <a:endCxn id="11" idx="3"/>
            </p:cNvCxnSpPr>
            <p:nvPr/>
          </p:nvCxnSpPr>
          <p:spPr>
            <a:xfrm flipV="1">
              <a:off x="4064058" y="4710800"/>
              <a:ext cx="472224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7A24B538-1B25-E78D-7A91-5FC77EF64867}"/>
                </a:ext>
              </a:extLst>
            </p:cNvPr>
            <p:cNvSpPr/>
            <p:nvPr/>
          </p:nvSpPr>
          <p:spPr>
            <a:xfrm>
              <a:off x="4406232" y="3873666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77931CB-1081-DBB5-269A-8791ED2907FB}"/>
                </a:ext>
              </a:extLst>
            </p:cNvPr>
            <p:cNvSpPr/>
            <p:nvPr/>
          </p:nvSpPr>
          <p:spPr>
            <a:xfrm>
              <a:off x="4021819" y="3924115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078F455-8522-ABEC-764F-71720C845EBA}"/>
                </a:ext>
              </a:extLst>
            </p:cNvPr>
            <p:cNvSpPr/>
            <p:nvPr/>
          </p:nvSpPr>
          <p:spPr>
            <a:xfrm>
              <a:off x="3231981" y="5230964"/>
              <a:ext cx="1439067" cy="83848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508D8C4-BA34-D3DF-D9D2-A91AF3165F66}"/>
                </a:ext>
              </a:extLst>
            </p:cNvPr>
            <p:cNvCxnSpPr>
              <a:cxnSpLocks/>
              <a:stCxn id="11" idx="5"/>
              <a:endCxn id="8" idx="0"/>
            </p:cNvCxnSpPr>
            <p:nvPr/>
          </p:nvCxnSpPr>
          <p:spPr>
            <a:xfrm>
              <a:off x="5164220" y="4710800"/>
              <a:ext cx="576182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11E5306-3CDC-E58E-46C1-6E571254D7F9}"/>
                </a:ext>
              </a:extLst>
            </p:cNvPr>
            <p:cNvSpPr/>
            <p:nvPr/>
          </p:nvSpPr>
          <p:spPr>
            <a:xfrm>
              <a:off x="3213366" y="5256147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DB593AE-1900-1BF1-BD10-15DA41E59735}"/>
                </a:ext>
              </a:extLst>
            </p:cNvPr>
            <p:cNvSpPr/>
            <p:nvPr/>
          </p:nvSpPr>
          <p:spPr>
            <a:xfrm>
              <a:off x="4930313" y="5256146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0013A4A9-953C-DEB5-DCBE-899C1BB5B9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FA4EBC7A-E5DA-D46B-954B-880B1E60EDC1}"/>
              </a:ext>
            </a:extLst>
          </p:cNvPr>
          <p:cNvSpPr/>
          <p:nvPr/>
        </p:nvSpPr>
        <p:spPr>
          <a:xfrm>
            <a:off x="2979443" y="1858190"/>
            <a:ext cx="1454505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0765B8E-374B-99ED-C8F6-4AB800AF2760}"/>
              </a:ext>
            </a:extLst>
          </p:cNvPr>
          <p:cNvSpPr/>
          <p:nvPr/>
        </p:nvSpPr>
        <p:spPr>
          <a:xfrm>
            <a:off x="4709326" y="1858105"/>
            <a:ext cx="1454505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6E4D077-5FA2-ACDF-151E-C51A1AD3BE2C}"/>
              </a:ext>
            </a:extLst>
          </p:cNvPr>
          <p:cNvSpPr/>
          <p:nvPr/>
        </p:nvSpPr>
        <p:spPr>
          <a:xfrm>
            <a:off x="5355121" y="2690330"/>
            <a:ext cx="1454505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B22D264-03AA-B407-674D-CDCEF93E98BB}"/>
              </a:ext>
            </a:extLst>
          </p:cNvPr>
          <p:cNvSpPr/>
          <p:nvPr/>
        </p:nvSpPr>
        <p:spPr>
          <a:xfrm>
            <a:off x="4709326" y="385723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FA8605-CD35-751B-96F8-01455ECD52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306936"/>
            <a:ext cx="3398686" cy="202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2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E1C57-14EB-B186-497D-DF8C884CB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D51196D-2080-D1B4-28ED-0EA904D1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6994DB-2974-C1F7-659A-75950704418A}"/>
              </a:ext>
            </a:extLst>
          </p:cNvPr>
          <p:cNvSpPr/>
          <p:nvPr/>
        </p:nvSpPr>
        <p:spPr>
          <a:xfrm>
            <a:off x="1609507" y="274328"/>
            <a:ext cx="64132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CA4ECB4-3326-9F89-715B-70283CA7F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8" name="Picture 7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68301"/>
            <a:ext cx="1327676" cy="13276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DB5371-E0E3-C4DB-1369-3C3195A66AF9}"/>
              </a:ext>
            </a:extLst>
          </p:cNvPr>
          <p:cNvSpPr/>
          <p:nvPr/>
        </p:nvSpPr>
        <p:spPr>
          <a:xfrm>
            <a:off x="1511185" y="1002473"/>
            <a:ext cx="64132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What is the missing part?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D671F04-CF57-EE8D-4E67-CA459BD82CDC}"/>
              </a:ext>
            </a:extLst>
          </p:cNvPr>
          <p:cNvGrpSpPr/>
          <p:nvPr/>
        </p:nvGrpSpPr>
        <p:grpSpPr>
          <a:xfrm>
            <a:off x="1496635" y="1918451"/>
            <a:ext cx="5409412" cy="823393"/>
            <a:chOff x="1940538" y="2606185"/>
            <a:chExt cx="5409412" cy="823393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E637044-AD6B-D97B-4D05-FCBB6F1D29B2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B52E32A3-69CB-269E-A8DB-57DB1D83C404}"/>
                </a:ext>
              </a:extLst>
            </p:cNvPr>
            <p:cNvGrpSpPr/>
            <p:nvPr/>
          </p:nvGrpSpPr>
          <p:grpSpPr>
            <a:xfrm>
              <a:off x="3642654" y="2606185"/>
              <a:ext cx="3707296" cy="823393"/>
              <a:chOff x="3642654" y="2606185"/>
              <a:chExt cx="3707296" cy="823393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0890D92-4F01-326B-9CA1-84276D5951DD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C99410B-5758-0C15-0802-E64AFF83122D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61E614B4-4744-2613-F988-3A0DB90F0A06}"/>
                  </a:ext>
                </a:extLst>
              </p:cNvPr>
              <p:cNvSpPr/>
              <p:nvPr/>
            </p:nvSpPr>
            <p:spPr>
              <a:xfrm>
                <a:off x="5748956" y="2667831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5</a:t>
                </a:r>
              </a:p>
            </p:txBody>
          </p:sp>
        </p:grp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E359550C-A97D-B01E-F337-B20297322CDD}"/>
              </a:ext>
            </a:extLst>
          </p:cNvPr>
          <p:cNvSpPr/>
          <p:nvPr/>
        </p:nvSpPr>
        <p:spPr>
          <a:xfrm>
            <a:off x="4601319" y="1833978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56FA30C-B720-0F5C-52C7-897D1C147A58}"/>
              </a:ext>
            </a:extLst>
          </p:cNvPr>
          <p:cNvGrpSpPr/>
          <p:nvPr/>
        </p:nvGrpSpPr>
        <p:grpSpPr>
          <a:xfrm>
            <a:off x="1496635" y="3196664"/>
            <a:ext cx="5409412" cy="823393"/>
            <a:chOff x="1940538" y="2606185"/>
            <a:chExt cx="5409412" cy="823393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525C7A8-FA44-CC11-E18C-DADC57C9BED8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6FAD17ED-31AD-596D-4C38-6408F726A9FD}"/>
                </a:ext>
              </a:extLst>
            </p:cNvPr>
            <p:cNvGrpSpPr/>
            <p:nvPr/>
          </p:nvGrpSpPr>
          <p:grpSpPr>
            <a:xfrm>
              <a:off x="3642654" y="2606185"/>
              <a:ext cx="3707296" cy="823393"/>
              <a:chOff x="3642654" y="2606185"/>
              <a:chExt cx="3707296" cy="823393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43389EF0-AA59-0462-17F3-E1A96AE2041D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890E095-0ADA-7FD8-B848-E871520D15A0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810C39EA-496C-600D-1564-1CDEE7417BFC}"/>
                  </a:ext>
                </a:extLst>
              </p:cNvPr>
              <p:cNvSpPr/>
              <p:nvPr/>
            </p:nvSpPr>
            <p:spPr>
              <a:xfrm>
                <a:off x="5748956" y="2667831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5</a:t>
                </a:r>
              </a:p>
            </p:txBody>
          </p:sp>
        </p:grp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E932E925-AE0A-A934-DB6E-DBBD7F3FA5A1}"/>
              </a:ext>
            </a:extLst>
          </p:cNvPr>
          <p:cNvSpPr/>
          <p:nvPr/>
        </p:nvSpPr>
        <p:spPr>
          <a:xfrm>
            <a:off x="4601319" y="3141847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E9D270D-101D-570E-EF98-6385FCBD3009}"/>
              </a:ext>
            </a:extLst>
          </p:cNvPr>
          <p:cNvGrpSpPr/>
          <p:nvPr/>
        </p:nvGrpSpPr>
        <p:grpSpPr>
          <a:xfrm>
            <a:off x="1496635" y="4474877"/>
            <a:ext cx="5409412" cy="823393"/>
            <a:chOff x="1940538" y="2606185"/>
            <a:chExt cx="5409412" cy="823393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752E4D2A-84D8-3AD5-1B5B-B7CBF3292F80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9705950-BF16-4EBA-4432-E065736AC77E}"/>
                </a:ext>
              </a:extLst>
            </p:cNvPr>
            <p:cNvGrpSpPr/>
            <p:nvPr/>
          </p:nvGrpSpPr>
          <p:grpSpPr>
            <a:xfrm>
              <a:off x="3642654" y="2606185"/>
              <a:ext cx="3707296" cy="823393"/>
              <a:chOff x="3642654" y="2606185"/>
              <a:chExt cx="3707296" cy="823393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821D872-6AAE-DC48-272D-DFAA8EC36D26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7F291DEB-5927-97A7-BB55-F0C5F5987C59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05FBC2CB-95CE-6720-C8A6-7E312D49982E}"/>
                  </a:ext>
                </a:extLst>
              </p:cNvPr>
              <p:cNvSpPr/>
              <p:nvPr/>
            </p:nvSpPr>
            <p:spPr>
              <a:xfrm>
                <a:off x="5748956" y="2667831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5</a:t>
                </a:r>
              </a:p>
            </p:txBody>
          </p:sp>
        </p:grp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98C9A265-DE91-8DC5-8162-E8DBAA572BD5}"/>
              </a:ext>
            </a:extLst>
          </p:cNvPr>
          <p:cNvSpPr/>
          <p:nvPr/>
        </p:nvSpPr>
        <p:spPr>
          <a:xfrm>
            <a:off x="4601319" y="4449716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210B642-AA18-5B5C-548E-9A82B30D3BD3}"/>
              </a:ext>
            </a:extLst>
          </p:cNvPr>
          <p:cNvGrpSpPr/>
          <p:nvPr/>
        </p:nvGrpSpPr>
        <p:grpSpPr>
          <a:xfrm>
            <a:off x="1496635" y="5753089"/>
            <a:ext cx="5409412" cy="823393"/>
            <a:chOff x="1940538" y="2606185"/>
            <a:chExt cx="5409412" cy="823393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A09947EF-F806-3F0B-5DCE-51E0FBA61D65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4C1AF8D-8F40-8FD4-E91F-C1D3B019BCCA}"/>
                </a:ext>
              </a:extLst>
            </p:cNvPr>
            <p:cNvGrpSpPr/>
            <p:nvPr/>
          </p:nvGrpSpPr>
          <p:grpSpPr>
            <a:xfrm>
              <a:off x="3642654" y="2606185"/>
              <a:ext cx="3707296" cy="823393"/>
              <a:chOff x="3642654" y="2606185"/>
              <a:chExt cx="3707296" cy="823393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E879C0DC-7B47-A3F1-CBA6-E937EB772832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B68E2D74-7FFF-C289-E12B-C7B9E7AD426E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5C5E24C9-BB45-5D29-BF98-E52DE9228A68}"/>
                  </a:ext>
                </a:extLst>
              </p:cNvPr>
              <p:cNvSpPr/>
              <p:nvPr/>
            </p:nvSpPr>
            <p:spPr>
              <a:xfrm>
                <a:off x="5748956" y="2667831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5</a:t>
                </a:r>
              </a:p>
            </p:txBody>
          </p:sp>
        </p:grp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CB5AB59D-534D-C307-0A11-011149ABEFA7}"/>
              </a:ext>
            </a:extLst>
          </p:cNvPr>
          <p:cNvSpPr/>
          <p:nvPr/>
        </p:nvSpPr>
        <p:spPr>
          <a:xfrm>
            <a:off x="2942972" y="5761955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9B3EB39-9A32-B31C-0EFE-844D9EE83E68}"/>
              </a:ext>
            </a:extLst>
          </p:cNvPr>
          <p:cNvSpPr/>
          <p:nvPr/>
        </p:nvSpPr>
        <p:spPr>
          <a:xfrm>
            <a:off x="1814560" y="1972818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A)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868933D-E63C-D567-15C9-F0172E195834}"/>
              </a:ext>
            </a:extLst>
          </p:cNvPr>
          <p:cNvSpPr/>
          <p:nvPr/>
        </p:nvSpPr>
        <p:spPr>
          <a:xfrm>
            <a:off x="1814560" y="3255561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B)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8664FE7-C026-4535-704A-8FD92178DCCB}"/>
              </a:ext>
            </a:extLst>
          </p:cNvPr>
          <p:cNvSpPr/>
          <p:nvPr/>
        </p:nvSpPr>
        <p:spPr>
          <a:xfrm>
            <a:off x="1814560" y="4538304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C)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B781863-164B-948F-0FFB-481DE4C59DA5}"/>
              </a:ext>
            </a:extLst>
          </p:cNvPr>
          <p:cNvSpPr/>
          <p:nvPr/>
        </p:nvSpPr>
        <p:spPr>
          <a:xfrm>
            <a:off x="1814560" y="5821047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295007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6" grpId="0" animBg="1"/>
      <p:bldP spid="73" grpId="0" animBg="1"/>
      <p:bldP spid="8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644</TotalTime>
  <Words>122</Words>
  <Application>Microsoft Office PowerPoint</Application>
  <PresentationFormat>On-screen Show (4:3)</PresentationFormat>
  <Paragraphs>60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33</cp:revision>
  <dcterms:created xsi:type="dcterms:W3CDTF">2013-01-27T09:14:16Z</dcterms:created>
  <dcterms:modified xsi:type="dcterms:W3CDTF">2026-04-17T10:41:19Z</dcterms:modified>
  <cp:category/>
</cp:coreProperties>
</file>