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15" r:id="rId3"/>
    <p:sldId id="334" r:id="rId4"/>
    <p:sldId id="335" r:id="rId5"/>
    <p:sldId id="32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9F424-ACC9-0570-0366-011E0B0F7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C4D6F-BDF7-92D7-E548-3316DF31D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43CAE-A812-9592-775B-90FD23734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492D-1A6B-0A5E-9CD0-52DAB7412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6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E2639-8AD9-579A-2D30-185E437AB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77B0A0-D797-0D77-0420-4975889EA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EC3CB-09D7-CE37-2FA8-531565623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FE092-A771-2895-F890-03743798E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05434" y="214159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2580266" y="1342397"/>
            <a:ext cx="4593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5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23278B4-D231-AAEF-B1AE-F3962B23E0E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5224" y="2694039"/>
            <a:ext cx="2823854" cy="2977533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34268" y="627450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06DAC7-EE2F-6002-700D-E0DB837105F4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3EF201C-BA55-7EC8-BA79-BC3A26FDE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70" y="2761341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1552B9-594D-19DD-5E5D-439BCBA4E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24" y="2761341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A0D743-1217-FE44-2F5E-1717CF171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78" y="2761341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3E8A761-9C66-B220-B101-22456A0A1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32" y="2761341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CC0B5A-1CE2-6175-78EE-20DF1B6DE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86" y="2761341"/>
            <a:ext cx="1577266" cy="23659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6C54C2-906F-4FA8-AA10-6CEF6685EA68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134A6-7830-6BAD-55D3-D7CB71EA8AAC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0CE3A-B77D-5E85-46C2-EF9FD908B033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F9C640-9114-51FD-977B-91B36E074B00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DEB1A-2516-2600-656C-45595F675AFE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D613FCB-C699-B483-4943-D7B227A2689F}"/>
              </a:ext>
            </a:extLst>
          </p:cNvPr>
          <p:cNvSpPr/>
          <p:nvPr/>
        </p:nvSpPr>
        <p:spPr>
          <a:xfrm>
            <a:off x="6287084" y="874265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463B4F-B8BD-A22A-81CF-9BA5E078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F85C8F8-3B71-0678-B15E-31C16579A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11051F-4856-BB74-390C-D79E51612561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EB49458-1CD6-848F-F562-90BDC38B5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70" y="2761341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12BF04-7424-C6F7-E59C-DE40D8685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24" y="2761341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8F5AD28-FB56-1B12-6DF5-A62A549EA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78" y="2761341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C13347A-3C07-E4F0-1874-13AD5FBA4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32" y="2761341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166CE33-FCD9-F943-2F57-5B71AB95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86" y="2761341"/>
            <a:ext cx="1577266" cy="23659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CF4C22E-FCA1-16D4-733D-2E9906FD3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866019-72E4-1324-8773-9934FB3D4267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3D272-2921-4D43-6670-BCD1686BCA59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6230C6-D21A-CCA8-9690-2ADB37F8D240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5B5EEE-7426-BC93-8324-8B2418FD62D1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B4AE1C-C7DA-CF56-34D1-2E674E861B0E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B86E6CF-1518-6EE0-BEE0-828FF0B8757F}"/>
              </a:ext>
            </a:extLst>
          </p:cNvPr>
          <p:cNvSpPr/>
          <p:nvPr/>
        </p:nvSpPr>
        <p:spPr>
          <a:xfrm>
            <a:off x="6225742" y="825225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319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FAAC35-4A61-5D90-6092-6FED5CB7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3479523-6FAE-7D92-C431-8982FD72A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B2C784-3582-8A50-F83B-83A5CF83BDD6}"/>
              </a:ext>
            </a:extLst>
          </p:cNvPr>
          <p:cNvSpPr/>
          <p:nvPr/>
        </p:nvSpPr>
        <p:spPr>
          <a:xfrm>
            <a:off x="2227179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55B4DA-B5EB-B7D0-8EFB-9F0CB4208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70" y="2761341"/>
            <a:ext cx="1577266" cy="23659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4812EE-2B58-9F49-9AF2-7929B885D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624" y="2761341"/>
            <a:ext cx="1577266" cy="23659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BC9421-DB03-0B3E-210F-0834C8330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78" y="2761341"/>
            <a:ext cx="1577266" cy="2365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B9FD74-23DC-D209-991C-1781043BA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32" y="2761341"/>
            <a:ext cx="1577266" cy="23659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6468AD4-BCED-237B-C89B-4D34389C5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786" y="2761341"/>
            <a:ext cx="1577266" cy="23659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B4547187-A1D8-4059-6FAC-B4EE2E831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D5BBC3-00E1-2D13-C5EB-760D7C337B6C}"/>
              </a:ext>
            </a:extLst>
          </p:cNvPr>
          <p:cNvSpPr/>
          <p:nvPr/>
        </p:nvSpPr>
        <p:spPr>
          <a:xfrm>
            <a:off x="3225094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BE7E2-1664-59D1-83F6-679E3D786786}"/>
              </a:ext>
            </a:extLst>
          </p:cNvPr>
          <p:cNvSpPr/>
          <p:nvPr/>
        </p:nvSpPr>
        <p:spPr>
          <a:xfrm>
            <a:off x="4222422" y="874266"/>
            <a:ext cx="138215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F46FB7-90F8-5877-DDEC-412A6ADA7E7B}"/>
              </a:ext>
            </a:extLst>
          </p:cNvPr>
          <p:cNvGrpSpPr/>
          <p:nvPr/>
        </p:nvGrpSpPr>
        <p:grpSpPr>
          <a:xfrm>
            <a:off x="5289756" y="874266"/>
            <a:ext cx="2353256" cy="992579"/>
            <a:chOff x="5289756" y="874266"/>
            <a:chExt cx="2353256" cy="9925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4946F7-CD8C-ABC8-323D-6989F7EC81E9}"/>
                </a:ext>
              </a:extLst>
            </p:cNvPr>
            <p:cNvSpPr/>
            <p:nvPr/>
          </p:nvSpPr>
          <p:spPr>
            <a:xfrm>
              <a:off x="5289756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E8E735-36E9-4F05-F37A-867F9F15CCFF}"/>
                </a:ext>
              </a:extLst>
            </p:cNvPr>
            <p:cNvSpPr/>
            <p:nvPr/>
          </p:nvSpPr>
          <p:spPr>
            <a:xfrm>
              <a:off x="6260855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2D6B6-4C97-40FF-DC69-B55CBB540E62}"/>
              </a:ext>
            </a:extLst>
          </p:cNvPr>
          <p:cNvSpPr/>
          <p:nvPr/>
        </p:nvSpPr>
        <p:spPr>
          <a:xfrm>
            <a:off x="6225742" y="88469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1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851383"/>
            <a:ext cx="5409412" cy="843505"/>
            <a:chOff x="1940538" y="2539117"/>
            <a:chExt cx="5409412" cy="84350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539117"/>
              <a:ext cx="3707296" cy="843505"/>
              <a:chOff x="3642654" y="2539117"/>
              <a:chExt cx="3707296" cy="843505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53911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6032305" y="182997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41744"/>
            <a:ext cx="5409412" cy="831357"/>
            <a:chOff x="1940538" y="2551265"/>
            <a:chExt cx="5409412" cy="83135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551265"/>
              <a:ext cx="3707296" cy="831357"/>
              <a:chOff x="3642654" y="2551265"/>
              <a:chExt cx="3707296" cy="8313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6" y="2551265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6032305" y="3104782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6032305" y="437958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?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6032305" y="5654393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Always / Sometimes / Never</a:t>
            </a:r>
            <a:r>
              <a:rPr lang="en-GB" sz="4400" dirty="0"/>
              <a:t> 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17534" y="1921065"/>
            <a:ext cx="8775292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If you start with 5 and subtract a number, the answer is always less than 5.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751796" y="470189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Sometimes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676</TotalTime>
  <Words>91</Words>
  <Application>Microsoft Office PowerPoint</Application>
  <PresentationFormat>On-screen Show (4:3)</PresentationFormat>
  <Paragraphs>53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46</cp:revision>
  <dcterms:created xsi:type="dcterms:W3CDTF">2013-01-27T09:14:16Z</dcterms:created>
  <dcterms:modified xsi:type="dcterms:W3CDTF">2026-04-17T12:04:16Z</dcterms:modified>
  <cp:category/>
</cp:coreProperties>
</file>