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8" r:id="rId4"/>
    <p:sldId id="339" r:id="rId5"/>
    <p:sldId id="321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59C7-BAA9-088A-1FF7-72CBDFFE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0C269-D1A7-63EE-0779-7436E2F23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13894-59B4-4686-A3DE-7D6D77772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B33EE-6E90-BDA1-C653-E3F4CC5C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5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78015" y="210685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5BB57-6749-5800-AC50-FE7F0D6A2A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086" y="2801073"/>
            <a:ext cx="3322204" cy="30284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0" y="627798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64741-599E-4B97-4A45-DB80B2C01B71}"/>
              </a:ext>
            </a:extLst>
          </p:cNvPr>
          <p:cNvSpPr txBox="1"/>
          <p:nvPr/>
        </p:nvSpPr>
        <p:spPr>
          <a:xfrm>
            <a:off x="2580266" y="1342397"/>
            <a:ext cx="4593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5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85F96-27D3-2E2D-8D4A-CADECA32C5F5}"/>
              </a:ext>
            </a:extLst>
          </p:cNvPr>
          <p:cNvGrpSpPr/>
          <p:nvPr/>
        </p:nvGrpSpPr>
        <p:grpSpPr>
          <a:xfrm>
            <a:off x="2267570" y="1722285"/>
            <a:ext cx="5039325" cy="3449141"/>
            <a:chOff x="2267570" y="2149309"/>
            <a:chExt cx="5039325" cy="344914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F201C-BA55-7EC8-BA79-BC3A26FD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570" y="2761341"/>
              <a:ext cx="1577266" cy="23659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1552B9-594D-19DD-5E5D-439BCBA4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6624" y="2761341"/>
              <a:ext cx="1577266" cy="236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2A0D743-1217-FE44-2F5E-1717CF17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5678" y="2761341"/>
              <a:ext cx="1577266" cy="23659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4732" y="2761341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3786" y="2761341"/>
              <a:ext cx="1577266" cy="2365900"/>
            </a:xfrm>
            <a:prstGeom prst="rect">
              <a:avLst/>
            </a:prstGeom>
          </p:spPr>
        </p:pic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5FD4240-BB65-D07B-2A8D-3EC6244DAFE5}"/>
                </a:ext>
              </a:extLst>
            </p:cNvPr>
            <p:cNvSpPr/>
            <p:nvPr/>
          </p:nvSpPr>
          <p:spPr>
            <a:xfrm rot="16200000">
              <a:off x="3586884" y="3463191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DC9C9BC6-4628-BB1E-E95F-C97FD2A12581}"/>
                </a:ext>
              </a:extLst>
            </p:cNvPr>
            <p:cNvSpPr/>
            <p:nvPr/>
          </p:nvSpPr>
          <p:spPr>
            <a:xfrm rot="16200000">
              <a:off x="5736778" y="3934820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B27ECD-81D5-6E04-D5DF-A338B8F80279}"/>
                </a:ext>
              </a:extLst>
            </p:cNvPr>
            <p:cNvSpPr txBox="1"/>
            <p:nvPr/>
          </p:nvSpPr>
          <p:spPr>
            <a:xfrm>
              <a:off x="3266829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65F5A9-4FC4-893B-4FF7-0E3D82FB6AC5}"/>
                </a:ext>
              </a:extLst>
            </p:cNvPr>
            <p:cNvSpPr txBox="1"/>
            <p:nvPr/>
          </p:nvSpPr>
          <p:spPr>
            <a:xfrm>
              <a:off x="5397346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?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7E0346AA-672E-916C-90D7-DF063F781E53}"/>
                </a:ext>
              </a:extLst>
            </p:cNvPr>
            <p:cNvSpPr/>
            <p:nvPr/>
          </p:nvSpPr>
          <p:spPr>
            <a:xfrm rot="16200000">
              <a:off x="3578616" y="3461724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F80A12C9-7E50-30BE-DF86-C5C64349AE6F}"/>
                </a:ext>
              </a:extLst>
            </p:cNvPr>
            <p:cNvSpPr/>
            <p:nvPr/>
          </p:nvSpPr>
          <p:spPr>
            <a:xfrm rot="16200000">
              <a:off x="5728510" y="3933353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E8F6BF-EED1-91B8-03A8-81CB91592C1D}"/>
                </a:ext>
              </a:extLst>
            </p:cNvPr>
            <p:cNvGrpSpPr/>
            <p:nvPr/>
          </p:nvGrpSpPr>
          <p:grpSpPr>
            <a:xfrm>
              <a:off x="2527638" y="2149309"/>
              <a:ext cx="4350473" cy="1224062"/>
              <a:chOff x="-2613780" y="2133327"/>
              <a:chExt cx="4350473" cy="122406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D8BF7A-D415-F2CF-A8AD-4E98F31B0BD0}"/>
                  </a:ext>
                </a:extLst>
              </p:cNvPr>
              <p:cNvSpPr txBox="1"/>
              <p:nvPr/>
            </p:nvSpPr>
            <p:spPr>
              <a:xfrm>
                <a:off x="-1255469" y="2133327"/>
                <a:ext cx="1630392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Whole</a:t>
                </a:r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87905E4D-9195-753D-0E43-5DAC09E2A984}"/>
                  </a:ext>
                </a:extLst>
              </p:cNvPr>
              <p:cNvSpPr/>
              <p:nvPr/>
            </p:nvSpPr>
            <p:spPr>
              <a:xfrm rot="5400000">
                <a:off x="-662227" y="958469"/>
                <a:ext cx="447367" cy="435047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489462-E933-BFD4-3DFC-F3EB3F14CF7B}"/>
                </a:ext>
              </a:extLst>
            </p:cNvPr>
            <p:cNvSpPr txBox="1"/>
            <p:nvPr/>
          </p:nvSpPr>
          <p:spPr>
            <a:xfrm>
              <a:off x="3258561" y="4676731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A929B4D-09A4-63E7-0522-76125A4E2445}"/>
                </a:ext>
              </a:extLst>
            </p:cNvPr>
            <p:cNvGrpSpPr/>
            <p:nvPr/>
          </p:nvGrpSpPr>
          <p:grpSpPr>
            <a:xfrm>
              <a:off x="4671649" y="2464445"/>
              <a:ext cx="2635246" cy="2883962"/>
              <a:chOff x="4669556" y="2458065"/>
              <a:chExt cx="2635246" cy="288396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1DD1CFD-21D9-AA21-8E40-6F50C24D6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9556" y="2458065"/>
                <a:ext cx="1813128" cy="2883962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BA4A9BE-4AD6-AFAC-C8EC-93150BB40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1674" y="2458065"/>
                <a:ext cx="1813128" cy="2883962"/>
              </a:xfrm>
              <a:prstGeom prst="rect">
                <a:avLst/>
              </a:prstGeom>
            </p:spPr>
          </p:pic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8229A4-6CE6-4E0B-47E4-C46FAD3BF432}"/>
              </a:ext>
            </a:extLst>
          </p:cNvPr>
          <p:cNvGrpSpPr/>
          <p:nvPr/>
        </p:nvGrpSpPr>
        <p:grpSpPr>
          <a:xfrm>
            <a:off x="2379579" y="5783426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16ACF09-C550-0ECB-3755-740A9D96B758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321456-AA0E-541C-1496-826890EF451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A06FA05-A722-03C8-3A8B-B7020EECD49D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812CC93-7ABD-7964-1221-4CF82D2DCCBA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EC4702-D5E6-53EA-10E5-8696985E754D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16C59C-C8BA-73A3-F024-4CC4BFA49385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63556CF-47AF-EE38-2DE6-9996A8F0F980}"/>
              </a:ext>
            </a:extLst>
          </p:cNvPr>
          <p:cNvSpPr/>
          <p:nvPr/>
        </p:nvSpPr>
        <p:spPr>
          <a:xfrm>
            <a:off x="6484777" y="5731119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AA5D73C-F4ED-3563-0435-006874F27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811" y="4595062"/>
            <a:ext cx="457264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AC15F6-7779-5CC0-0AFF-B08F7F00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70" y="2334317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0EF1905A-A452-7179-8207-68EBB3EBB011}"/>
              </a:ext>
            </a:extLst>
          </p:cNvPr>
          <p:cNvSpPr/>
          <p:nvPr/>
        </p:nvSpPr>
        <p:spPr>
          <a:xfrm rot="16200000">
            <a:off x="4929229" y="2700246"/>
            <a:ext cx="447367" cy="32653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514C3-D515-2ADD-AC53-DC4987B069F1}"/>
              </a:ext>
            </a:extLst>
          </p:cNvPr>
          <p:cNvSpPr txBox="1"/>
          <p:nvPr/>
        </p:nvSpPr>
        <p:spPr>
          <a:xfrm>
            <a:off x="4607867" y="4195955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0EBCB50-FB7E-06FA-B5E6-296532DBAAEF}"/>
              </a:ext>
            </a:extLst>
          </p:cNvPr>
          <p:cNvSpPr/>
          <p:nvPr/>
        </p:nvSpPr>
        <p:spPr>
          <a:xfrm rot="16200000">
            <a:off x="2774305" y="3839010"/>
            <a:ext cx="447367" cy="9849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C7BDF7-B52C-013C-C3F2-DB2974EA903C}"/>
              </a:ext>
            </a:extLst>
          </p:cNvPr>
          <p:cNvSpPr txBox="1"/>
          <p:nvPr/>
        </p:nvSpPr>
        <p:spPr>
          <a:xfrm>
            <a:off x="3885949" y="172228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FD8589D9-9EBB-4551-19DB-6B95971F0CFE}"/>
              </a:ext>
            </a:extLst>
          </p:cNvPr>
          <p:cNvSpPr/>
          <p:nvPr/>
        </p:nvSpPr>
        <p:spPr>
          <a:xfrm rot="5400000">
            <a:off x="4479191" y="547427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2986EE-A9AC-1B80-5123-F57ADA39E7A2}"/>
              </a:ext>
            </a:extLst>
          </p:cNvPr>
          <p:cNvSpPr txBox="1"/>
          <p:nvPr/>
        </p:nvSpPr>
        <p:spPr>
          <a:xfrm>
            <a:off x="2450527" y="4212731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1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50BCC8-7869-4B4B-2279-F82A222153F5}"/>
              </a:ext>
            </a:extLst>
          </p:cNvPr>
          <p:cNvGrpSpPr/>
          <p:nvPr/>
        </p:nvGrpSpPr>
        <p:grpSpPr>
          <a:xfrm>
            <a:off x="2379579" y="5783426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B3AEA9B-C24F-ADF4-589C-C005F3943E5A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86CFB0-3E86-4A96-F0BF-1C5D898B36D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B5DA43F-ACE1-A899-4635-6D7D40D16EF6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2325DE2-2624-FC92-1D78-1F7A3C7E6695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D86FA5-DFEA-B2D4-0DD3-B9ABC70069F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0A30EF-C629-230C-0E53-64502A8AB153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E1E42488-4A27-3755-7930-25F224192B22}"/>
              </a:ext>
            </a:extLst>
          </p:cNvPr>
          <p:cNvSpPr/>
          <p:nvPr/>
        </p:nvSpPr>
        <p:spPr>
          <a:xfrm>
            <a:off x="6484777" y="5731119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23B0BC-EAAF-5B51-8BBA-5FE5243FD474}"/>
              </a:ext>
            </a:extLst>
          </p:cNvPr>
          <p:cNvGrpSpPr/>
          <p:nvPr/>
        </p:nvGrpSpPr>
        <p:grpSpPr>
          <a:xfrm>
            <a:off x="2997988" y="2046011"/>
            <a:ext cx="4378504" cy="2883962"/>
            <a:chOff x="6732598" y="843484"/>
            <a:chExt cx="4378504" cy="288396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1CC2E46-D227-A66B-5257-2A8AB377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649" y="843484"/>
              <a:ext cx="1813128" cy="288396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4D1918C-1F3C-372F-29C7-130F8CB25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3156" y="843484"/>
              <a:ext cx="1813128" cy="28839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C3E1B1-0351-98BC-E73D-64DF3B651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7974" y="843484"/>
              <a:ext cx="1813128" cy="28839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97E7D5-15F2-F523-DE91-A2F3AAC0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2598" y="843484"/>
              <a:ext cx="1813128" cy="288396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51317-E0A5-88BD-71E0-5F3F59B52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322" y="4575263"/>
            <a:ext cx="450125" cy="519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DF299-BD33-1989-7658-CCBFF7C4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76521119-288C-04A1-AA1C-D0CAA972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9A303-4A07-57D4-D135-335B2EFD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8E74306-126B-341A-5DA4-F64A6F9C5ADD}"/>
              </a:ext>
            </a:extLst>
          </p:cNvPr>
          <p:cNvGrpSpPr/>
          <p:nvPr/>
        </p:nvGrpSpPr>
        <p:grpSpPr>
          <a:xfrm>
            <a:off x="64782" y="2115217"/>
            <a:ext cx="4033676" cy="877157"/>
            <a:chOff x="2227179" y="479695"/>
            <a:chExt cx="5415833" cy="9986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DE5CF-65C1-8C22-5F18-4278A1C1B84F}"/>
                </a:ext>
              </a:extLst>
            </p:cNvPr>
            <p:cNvGrpSpPr/>
            <p:nvPr/>
          </p:nvGrpSpPr>
          <p:grpSpPr>
            <a:xfrm>
              <a:off x="2227179" y="479695"/>
              <a:ext cx="5415833" cy="992579"/>
              <a:chOff x="2227179" y="874266"/>
              <a:chExt cx="5415833" cy="99257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4B729-0451-D9FD-DF06-EF89270AF347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BCC73B-24FD-1E48-27B1-D421A56C45A9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91E148-C871-773C-5263-59B04A96CFBE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8F8E3BC-27FF-E41C-2637-202498328AA8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B3955A7-189A-C8E5-47F0-031727F396D1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5C03DAF-7D3C-9A4E-8427-602E8F514C3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33C8A3-A00F-544C-522E-6020B7BC679E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63390-2AB7-6E49-42D4-F6E13A8759B9}"/>
              </a:ext>
            </a:extLst>
          </p:cNvPr>
          <p:cNvGrpSpPr/>
          <p:nvPr/>
        </p:nvGrpSpPr>
        <p:grpSpPr>
          <a:xfrm>
            <a:off x="36412" y="4176060"/>
            <a:ext cx="3920890" cy="828188"/>
            <a:chOff x="-197599" y="3438959"/>
            <a:chExt cx="5442063" cy="9925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5EBC70-E489-1A66-5AAF-312E42FD2784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992579"/>
              <a:chOff x="2227179" y="874266"/>
              <a:chExt cx="5415833" cy="99257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77ECCE-9BE1-3D50-302D-74C5C16E2273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2ED815-6683-94C5-FB2B-0DDA117D0F0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8E8503-551D-DA93-6299-6131093D9835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92BEB0E-EE24-095D-17CF-755778416CDA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E445412-6F78-1679-29ED-FA820898235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961A1C7-E136-5D80-D15B-04D60E09CEED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364D0D-45FB-564F-09F7-8CD2A3BFD219}"/>
                </a:ext>
              </a:extLst>
            </p:cNvPr>
            <p:cNvSpPr/>
            <p:nvPr/>
          </p:nvSpPr>
          <p:spPr>
            <a:xfrm>
              <a:off x="3862306" y="3438959"/>
              <a:ext cx="1382158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1789B5-94C7-543B-DA20-89B8BEC62ED9}"/>
              </a:ext>
            </a:extLst>
          </p:cNvPr>
          <p:cNvGrpSpPr/>
          <p:nvPr/>
        </p:nvGrpSpPr>
        <p:grpSpPr>
          <a:xfrm>
            <a:off x="4939616" y="2190931"/>
            <a:ext cx="4144124" cy="992579"/>
            <a:chOff x="2227179" y="479695"/>
            <a:chExt cx="5415833" cy="9986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9684CD-1443-6216-1A37-66DDF2FDF22A}"/>
                </a:ext>
              </a:extLst>
            </p:cNvPr>
            <p:cNvGrpSpPr/>
            <p:nvPr/>
          </p:nvGrpSpPr>
          <p:grpSpPr>
            <a:xfrm>
              <a:off x="2227179" y="479695"/>
              <a:ext cx="5415833" cy="992579"/>
              <a:chOff x="2227179" y="874266"/>
              <a:chExt cx="5415833" cy="9925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D78453-E518-9D62-A7C9-934ABEE6676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8C1231-D61F-D619-8E17-9E3607BCDFD6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38BA06-4DBA-22CB-A49C-FEC5DE838D00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5FF8D3D-6E83-36E6-88EE-49E6DC14FFA1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1FB6CD-0E46-B356-3269-680801B9636A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28F4355-F050-4691-63EA-2C9EB23EB7C2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371DC5-8422-A0C5-C2A2-17361F55E25A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3774E8-A7A6-B18A-ECAE-E86F3FCD465D}"/>
              </a:ext>
            </a:extLst>
          </p:cNvPr>
          <p:cNvGrpSpPr/>
          <p:nvPr/>
        </p:nvGrpSpPr>
        <p:grpSpPr>
          <a:xfrm>
            <a:off x="4724081" y="4170779"/>
            <a:ext cx="4409158" cy="882922"/>
            <a:chOff x="2379579" y="5783426"/>
            <a:chExt cx="5443434" cy="111394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346F76-2C0F-20BA-D77B-EB588A2EBEE7}"/>
                </a:ext>
              </a:extLst>
            </p:cNvPr>
            <p:cNvGrpSpPr/>
            <p:nvPr/>
          </p:nvGrpSpPr>
          <p:grpSpPr>
            <a:xfrm>
              <a:off x="2379579" y="5783426"/>
              <a:ext cx="5415833" cy="992579"/>
              <a:chOff x="2227179" y="874266"/>
              <a:chExt cx="5415833" cy="99257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97A72B-FD31-185B-3397-C13051FBA955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66F557-FE72-618C-4F54-8B70A6E782B5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CCDAD1-569E-6081-E319-9B00777125C4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B29E7BD-8706-B0C2-AAF8-CD701E7F41FF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B61C233-60B7-52CA-0D61-59282C865548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3FD7AE0-79BF-834C-1C15-8A496ADD8B4A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4DEA52-47FC-3531-D857-2EB8C3D28AC9}"/>
                </a:ext>
              </a:extLst>
            </p:cNvPr>
            <p:cNvSpPr/>
            <p:nvPr/>
          </p:nvSpPr>
          <p:spPr>
            <a:xfrm>
              <a:off x="6440856" y="5904788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95296D-38C9-9CCF-6C31-30E727DC9BAC}"/>
              </a:ext>
            </a:extLst>
          </p:cNvPr>
          <p:cNvCxnSpPr>
            <a:cxnSpLocks/>
          </p:cNvCxnSpPr>
          <p:nvPr/>
        </p:nvCxnSpPr>
        <p:spPr>
          <a:xfrm>
            <a:off x="4668715" y="1757889"/>
            <a:ext cx="0" cy="473083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7E09AC-D44C-4964-C17E-D79C308159ED}"/>
              </a:ext>
            </a:extLst>
          </p:cNvPr>
          <p:cNvSpPr txBox="1"/>
          <p:nvPr/>
        </p:nvSpPr>
        <p:spPr>
          <a:xfrm>
            <a:off x="1361013" y="302115"/>
            <a:ext cx="7727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notice? </a:t>
            </a:r>
          </a:p>
          <a:p>
            <a:pPr algn="ctr"/>
            <a:r>
              <a:rPr lang="en-US" sz="3600" dirty="0"/>
              <a:t>What is the </a:t>
            </a:r>
            <a:r>
              <a:rPr lang="en-US" sz="3600" b="1" dirty="0"/>
              <a:t>same</a:t>
            </a:r>
            <a:r>
              <a:rPr lang="en-US" sz="3600" dirty="0"/>
              <a:t> and what is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9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851383"/>
            <a:ext cx="5409412" cy="843505"/>
            <a:chOff x="1940538" y="2539117"/>
            <a:chExt cx="5409412" cy="8435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539117"/>
              <a:ext cx="3707296" cy="843505"/>
              <a:chOff x="3642654" y="2539117"/>
              <a:chExt cx="3707296" cy="84350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5391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41744"/>
            <a:ext cx="5409412" cy="831357"/>
            <a:chOff x="1940538" y="2551265"/>
            <a:chExt cx="5409412" cy="8313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51265"/>
              <a:ext cx="3707296" cy="831357"/>
              <a:chOff x="3642654" y="2551265"/>
              <a:chExt cx="3707296" cy="8313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6" y="25512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5.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409412" cy="823393"/>
            <a:chOff x="1940538" y="2606185"/>
            <a:chExt cx="5409412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138</Words>
  <Application>Microsoft Office PowerPoint</Application>
  <PresentationFormat>On-screen Show (4:3)</PresentationFormat>
  <Paragraphs>96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2026-04-19T08:18:41Z</dcterms:modified>
  <cp:category/>
</cp:coreProperties>
</file>