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338" r:id="rId3"/>
    <p:sldId id="315" r:id="rId4"/>
    <p:sldId id="321" r:id="rId5"/>
    <p:sldId id="27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19/04/2026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CF5245-725F-0212-B61A-A7054EB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9D4E9E-0E2E-F32F-BE66-31D569B38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7AD0E-30ED-B7FE-C7B5-7979A325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7E4E6-6D57-387F-DFDF-4918179C1B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964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ECB98A-FBB7-4DFE-B8C6-B0F54E7FCF6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073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32904" y="213612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B3091B6-A052-D29A-741A-A21EF6E3F32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42061" y="2854119"/>
            <a:ext cx="3479445" cy="3171739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51514" y="6303218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209511-2B89-4DCE-3A4C-F3185BC5986B}"/>
              </a:ext>
            </a:extLst>
          </p:cNvPr>
          <p:cNvSpPr txBox="1"/>
          <p:nvPr/>
        </p:nvSpPr>
        <p:spPr>
          <a:xfrm>
            <a:off x="2784898" y="1254655"/>
            <a:ext cx="45937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Subtract from 5</a:t>
            </a:r>
          </a:p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8A19E2-0A01-0BD5-F688-90F4B32D5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092B6687-A958-FA86-50A9-17DD99F7C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B994F37-465A-0F8A-1EE5-43CAA04BACD6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64306BE-6E1A-659C-A491-EF028A21682B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B7B05CC-6941-95A2-9FD3-8415ABF3A822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811CC88-372D-EECA-FF0C-8427D74FD645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0E7E83C-1313-DEF7-3DF7-DA949AB4DCD1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E9A02E3-9CCD-4AD6-C2D3-50A625E24D49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69F581B-A916-9AAB-BA1D-6DAEB1F33D38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558B8A5-8DC0-595C-F6FB-033CC475A305}"/>
              </a:ext>
            </a:extLst>
          </p:cNvPr>
          <p:cNvSpPr/>
          <p:nvPr/>
        </p:nvSpPr>
        <p:spPr>
          <a:xfrm>
            <a:off x="4191208" y="485757"/>
            <a:ext cx="1382157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0A874B-4999-BB3E-6465-163FB4C8F9A9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0CAC911D-BDF6-4C1F-B743-FA018015EB1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10175B5A-C645-0BCC-CCDC-F1FA04F9239C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58C3C22-D91D-39E4-467C-BAA927125D9D}"/>
                </a:ext>
              </a:extLst>
            </p:cNvPr>
            <p:cNvCxnSpPr>
              <a:cxnSpLocks/>
              <a:stCxn id="13" idx="0"/>
              <a:endCxn id="18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Flowchart: Connector 17">
              <a:extLst>
                <a:ext uri="{FF2B5EF4-FFF2-40B4-BE49-F238E27FC236}">
                  <a16:creationId xmlns:a16="http://schemas.microsoft.com/office/drawing/2014/main" id="{3889EC20-E85B-ECB0-F7CA-0A5921F0DED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F33C7BE-EB4E-DE1A-DBBD-4DB56139B78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7BBBB70-2153-DD6D-2985-961E7D350243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19CBCE4B-3331-1E45-8FB9-483C56CF639D}"/>
                </a:ext>
              </a:extLst>
            </p:cNvPr>
            <p:cNvCxnSpPr>
              <a:cxnSpLocks/>
              <a:stCxn id="18" idx="5"/>
              <a:endCxn id="10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CF245811-EA3F-92A2-56C9-2567488DBB2C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5287803-043D-B29B-C087-6137BC2DFCF5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2" name="Picture 1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72C3CB1-C8EC-C5C9-3773-FC8285633A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36588"/>
            <a:ext cx="1233968" cy="123396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4519119-2D43-1116-ACEA-9479EFBE4D4A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DD66FFC6-321A-940A-A9DA-9057148B007E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C97510E1-A13D-ECE0-7A0E-797CABB1C523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6FF68F-3BC2-7329-5A5C-1F2E6F291FD4}"/>
                </a:ext>
              </a:extLst>
            </p:cNvPr>
            <p:cNvCxnSpPr>
              <a:cxnSpLocks/>
              <a:stCxn id="25" idx="0"/>
              <a:endCxn id="27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B07EE3DB-8B48-EA15-27D3-A570968802BD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0147EC3-D82D-EEB5-FAEE-AD2A815B5600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974903C-4201-DE6B-858B-8E607F7F187F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1734750-8B99-0A80-3B5E-09632A9FED96}"/>
                </a:ext>
              </a:extLst>
            </p:cNvPr>
            <p:cNvCxnSpPr>
              <a:cxnSpLocks/>
              <a:stCxn id="27" idx="5"/>
              <a:endCxn id="24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67ABC3F-A64B-650B-6200-DECBE875529D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F4BC885-DDE9-4C60-FB17-6E925CE70C6A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80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5">
            <a:extLst>
              <a:ext uri="{FF2B5EF4-FFF2-40B4-BE49-F238E27FC236}">
                <a16:creationId xmlns:a16="http://schemas.microsoft.com/office/drawing/2014/main" id="{E49CE8DF-52B6-B52D-28E9-5920DFC42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4932A78F-1479-B1B8-B731-9AA1D2BBCECC}"/>
              </a:ext>
            </a:extLst>
          </p:cNvPr>
          <p:cNvGrpSpPr/>
          <p:nvPr/>
        </p:nvGrpSpPr>
        <p:grpSpPr>
          <a:xfrm>
            <a:off x="2227179" y="479695"/>
            <a:ext cx="5415833" cy="992579"/>
            <a:chOff x="2227179" y="874266"/>
            <a:chExt cx="5415833" cy="99257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106DAC7-EE2F-6002-700D-E0DB837105F4}"/>
                </a:ext>
              </a:extLst>
            </p:cNvPr>
            <p:cNvSpPr/>
            <p:nvPr/>
          </p:nvSpPr>
          <p:spPr>
            <a:xfrm>
              <a:off x="2227179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76C54C2-906F-4FA8-AA10-6CEF6685EA68}"/>
                </a:ext>
              </a:extLst>
            </p:cNvPr>
            <p:cNvSpPr/>
            <p:nvPr/>
          </p:nvSpPr>
          <p:spPr>
            <a:xfrm>
              <a:off x="3225094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5134A6-7830-6BAD-55D3-D7CB71EA8AAC}"/>
                </a:ext>
              </a:extLst>
            </p:cNvPr>
            <p:cNvSpPr/>
            <p:nvPr/>
          </p:nvSpPr>
          <p:spPr>
            <a:xfrm>
              <a:off x="4222422" y="874266"/>
              <a:ext cx="1382157" cy="992579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00CE3A-B77D-5E85-46C2-EF9FD908B033}"/>
                </a:ext>
              </a:extLst>
            </p:cNvPr>
            <p:cNvGrpSpPr/>
            <p:nvPr/>
          </p:nvGrpSpPr>
          <p:grpSpPr>
            <a:xfrm>
              <a:off x="5289756" y="874266"/>
              <a:ext cx="2353256" cy="992579"/>
              <a:chOff x="5289756" y="874266"/>
              <a:chExt cx="2353256" cy="992579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0F9C640-9114-51FD-977B-91B36E074B00}"/>
                  </a:ext>
                </a:extLst>
              </p:cNvPr>
              <p:cNvSpPr/>
              <p:nvPr/>
            </p:nvSpPr>
            <p:spPr>
              <a:xfrm>
                <a:off x="5289756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F29DEB1A-2516-2600-656C-45595F675AFE}"/>
                  </a:ext>
                </a:extLst>
              </p:cNvPr>
              <p:cNvSpPr/>
              <p:nvPr/>
            </p:nvSpPr>
            <p:spPr>
              <a:xfrm>
                <a:off x="6260855" y="874266"/>
                <a:ext cx="1382157" cy="992579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2B048EB-5E46-7669-7682-DDB7CE226EA5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5" name="Flowchart: Connector 4">
              <a:extLst>
                <a:ext uri="{FF2B5EF4-FFF2-40B4-BE49-F238E27FC236}">
                  <a16:creationId xmlns:a16="http://schemas.microsoft.com/office/drawing/2014/main" id="{F574A4D5-564E-BF16-698E-251678083447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8CE58DD9-41FD-190C-72B5-BA3B8B24070F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EC88153-6C0B-C137-4B4D-A94F03D3F977}"/>
                </a:ext>
              </a:extLst>
            </p:cNvPr>
            <p:cNvCxnSpPr>
              <a:cxnSpLocks/>
              <a:stCxn id="10" idx="0"/>
              <a:endCxn id="13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9F042388-D9D1-7303-ABD1-98E5BC413A46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E15C635-7903-5D22-B50B-C48487E2C8CB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1EF1E6-DB37-6DA5-237A-24C6A4570794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B7E16AE-104B-DBC4-D854-58CDEEEC6E7E}"/>
                </a:ext>
              </a:extLst>
            </p:cNvPr>
            <p:cNvCxnSpPr>
              <a:cxnSpLocks/>
              <a:stCxn id="13" idx="5"/>
              <a:endCxn id="5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7545AFD-FC8E-A281-20F4-CB97713F66F1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CABB098-15CE-7988-E9E3-B734B881FD7D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7D5B699-FF29-106E-9270-DA6A52E8ECD5}"/>
              </a:ext>
            </a:extLst>
          </p:cNvPr>
          <p:cNvSpPr/>
          <p:nvPr/>
        </p:nvSpPr>
        <p:spPr>
          <a:xfrm>
            <a:off x="4342630" y="456165"/>
            <a:ext cx="1087598" cy="992579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0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FE19CC4-D9FB-ACC1-0BDE-A37DAD1F2E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5AAF6C99-FAF0-1CAC-9319-A3B8D04B276E}"/>
              </a:ext>
            </a:extLst>
          </p:cNvPr>
          <p:cNvGrpSpPr/>
          <p:nvPr/>
        </p:nvGrpSpPr>
        <p:grpSpPr>
          <a:xfrm>
            <a:off x="2993993" y="2276095"/>
            <a:ext cx="3156014" cy="2305811"/>
            <a:chOff x="3213366" y="3873666"/>
            <a:chExt cx="3156014" cy="2305811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928CE7B-FF2F-BDBC-D79C-4CD95DF1FD5B}"/>
                </a:ext>
              </a:extLst>
            </p:cNvPr>
            <p:cNvSpPr/>
            <p:nvPr/>
          </p:nvSpPr>
          <p:spPr>
            <a:xfrm>
              <a:off x="5296383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Flowchart: Connector 21">
              <a:extLst>
                <a:ext uri="{FF2B5EF4-FFF2-40B4-BE49-F238E27FC236}">
                  <a16:creationId xmlns:a16="http://schemas.microsoft.com/office/drawing/2014/main" id="{7C356575-7B1A-F392-462D-76DDEC26CCFA}"/>
                </a:ext>
              </a:extLst>
            </p:cNvPr>
            <p:cNvSpPr/>
            <p:nvPr/>
          </p:nvSpPr>
          <p:spPr>
            <a:xfrm>
              <a:off x="3620039" y="5194429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C78776-2C83-4CAB-B107-1E6CB1667F88}"/>
                </a:ext>
              </a:extLst>
            </p:cNvPr>
            <p:cNvCxnSpPr>
              <a:cxnSpLocks/>
              <a:stCxn id="22" idx="0"/>
              <a:endCxn id="24" idx="3"/>
            </p:cNvCxnSpPr>
            <p:nvPr/>
          </p:nvCxnSpPr>
          <p:spPr>
            <a:xfrm flipV="1">
              <a:off x="4064058" y="4710800"/>
              <a:ext cx="472224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00A9D95D-94AE-E27C-C9B1-8180803D1137}"/>
                </a:ext>
              </a:extLst>
            </p:cNvPr>
            <p:cNvSpPr/>
            <p:nvPr/>
          </p:nvSpPr>
          <p:spPr>
            <a:xfrm>
              <a:off x="4406232" y="3873666"/>
              <a:ext cx="888038" cy="980763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A375CF5-5A5A-DFD5-1019-19CDBE5789C5}"/>
                </a:ext>
              </a:extLst>
            </p:cNvPr>
            <p:cNvSpPr/>
            <p:nvPr/>
          </p:nvSpPr>
          <p:spPr>
            <a:xfrm>
              <a:off x="4021819" y="3924115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28757E-40F8-0412-A861-75980B4F1C10}"/>
                </a:ext>
              </a:extLst>
            </p:cNvPr>
            <p:cNvSpPr/>
            <p:nvPr/>
          </p:nvSpPr>
          <p:spPr>
            <a:xfrm>
              <a:off x="3231981" y="5230964"/>
              <a:ext cx="1439067" cy="83848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01E5F2A-CFDF-B45C-00C7-17613BC34490}"/>
                </a:ext>
              </a:extLst>
            </p:cNvPr>
            <p:cNvCxnSpPr>
              <a:cxnSpLocks/>
              <a:stCxn id="24" idx="5"/>
              <a:endCxn id="11" idx="0"/>
            </p:cNvCxnSpPr>
            <p:nvPr/>
          </p:nvCxnSpPr>
          <p:spPr>
            <a:xfrm>
              <a:off x="5164220" y="4710800"/>
              <a:ext cx="576182" cy="48362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DFE1DBC-DFF0-4777-36A4-0AEEA2060055}"/>
                </a:ext>
              </a:extLst>
            </p:cNvPr>
            <p:cNvSpPr/>
            <p:nvPr/>
          </p:nvSpPr>
          <p:spPr>
            <a:xfrm>
              <a:off x="3213366" y="5256147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68DDD28-8FE2-1D89-E211-14AD6F51D683}"/>
                </a:ext>
              </a:extLst>
            </p:cNvPr>
            <p:cNvSpPr/>
            <p:nvPr/>
          </p:nvSpPr>
          <p:spPr>
            <a:xfrm>
              <a:off x="4930313" y="5256146"/>
              <a:ext cx="143906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2414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E1C57-14EB-B186-497D-DF8C884CB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5D51196D-2080-D1B4-28ED-0EA904D16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B6994DB-2974-C1F7-659A-75950704418A}"/>
              </a:ext>
            </a:extLst>
          </p:cNvPr>
          <p:cNvSpPr/>
          <p:nvPr/>
        </p:nvSpPr>
        <p:spPr>
          <a:xfrm>
            <a:off x="1365368" y="527173"/>
            <a:ext cx="64132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b="1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CA4ECB4-3326-9F89-715B-70283CA7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8" name="Picture 7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8301"/>
            <a:ext cx="1327676" cy="1327676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BF223F9B-53CC-08A4-2E22-512112C92DF8}"/>
              </a:ext>
            </a:extLst>
          </p:cNvPr>
          <p:cNvGrpSpPr/>
          <p:nvPr/>
        </p:nvGrpSpPr>
        <p:grpSpPr>
          <a:xfrm>
            <a:off x="1496635" y="1918451"/>
            <a:ext cx="5409412" cy="776437"/>
            <a:chOff x="1940538" y="2606185"/>
            <a:chExt cx="5409412" cy="776437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37667AA1-9334-F574-3D6D-2FC73425B6A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AAA3819-F6E4-6871-5A06-597177159C2B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6437"/>
              <a:chOff x="3642654" y="2606185"/>
              <a:chExt cx="3707296" cy="776437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3D8AEAAD-332A-1DF7-1FDE-AC60C5D44BF0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F80B9D9-2CB2-3F35-ACFA-3268D7221F5A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BCA33C20-5C30-6E23-A596-164FC7A0C668}"/>
                  </a:ext>
                </a:extLst>
              </p:cNvPr>
              <p:cNvSpPr/>
              <p:nvPr/>
            </p:nvSpPr>
            <p:spPr>
              <a:xfrm>
                <a:off x="5748956" y="2609593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3</a:t>
                </a:r>
              </a:p>
            </p:txBody>
          </p:sp>
        </p:grp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45225A97-C688-4716-B11E-07BCD3380131}"/>
              </a:ext>
            </a:extLst>
          </p:cNvPr>
          <p:cNvSpPr/>
          <p:nvPr/>
        </p:nvSpPr>
        <p:spPr>
          <a:xfrm>
            <a:off x="4647473" y="191845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DF0978B-D07A-A8CD-7976-2143F4A3F477}"/>
              </a:ext>
            </a:extLst>
          </p:cNvPr>
          <p:cNvGrpSpPr/>
          <p:nvPr/>
        </p:nvGrpSpPr>
        <p:grpSpPr>
          <a:xfrm>
            <a:off x="1496635" y="3196664"/>
            <a:ext cx="5409412" cy="777349"/>
            <a:chOff x="1940538" y="2606185"/>
            <a:chExt cx="5409412" cy="777349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1FED800-8089-0BF3-1690-A0B88C80CA36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D6E3B3A9-060B-2B57-E2F2-F857F2EB6A0C}"/>
                </a:ext>
              </a:extLst>
            </p:cNvPr>
            <p:cNvGrpSpPr/>
            <p:nvPr/>
          </p:nvGrpSpPr>
          <p:grpSpPr>
            <a:xfrm>
              <a:off x="3642654" y="2606185"/>
              <a:ext cx="3707296" cy="777349"/>
              <a:chOff x="3642654" y="2606185"/>
              <a:chExt cx="3707296" cy="777349"/>
            </a:xfrm>
          </p:grpSpPr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3C2CA07-D384-6426-9260-F9B25FE544CA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F2F95723-64C4-5E22-F4C2-00FA15C3D824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8FF202A-6841-D1D8-3A77-32DAEBF64BB4}"/>
                  </a:ext>
                </a:extLst>
              </p:cNvPr>
              <p:cNvSpPr/>
              <p:nvPr/>
            </p:nvSpPr>
            <p:spPr>
              <a:xfrm>
                <a:off x="5748955" y="2621787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5</a:t>
                </a:r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4B9068B1-36A7-4B24-1CFA-16A1A4C0A318}"/>
              </a:ext>
            </a:extLst>
          </p:cNvPr>
          <p:cNvSpPr/>
          <p:nvPr/>
        </p:nvSpPr>
        <p:spPr>
          <a:xfrm>
            <a:off x="4647473" y="3193256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A22124C3-5F07-02D6-1934-E2446F22E8F0}"/>
              </a:ext>
            </a:extLst>
          </p:cNvPr>
          <p:cNvGrpSpPr/>
          <p:nvPr/>
        </p:nvGrpSpPr>
        <p:grpSpPr>
          <a:xfrm>
            <a:off x="1496635" y="4429004"/>
            <a:ext cx="5409412" cy="822310"/>
            <a:chOff x="1940538" y="2560312"/>
            <a:chExt cx="5409412" cy="822310"/>
          </a:xfrm>
        </p:grpSpPr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146C1D6-581B-F805-D3C5-8FF3A586CD77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82A7FA49-E295-4879-F833-C86821E42B5B}"/>
                </a:ext>
              </a:extLst>
            </p:cNvPr>
            <p:cNvGrpSpPr/>
            <p:nvPr/>
          </p:nvGrpSpPr>
          <p:grpSpPr>
            <a:xfrm>
              <a:off x="3642654" y="2560312"/>
              <a:ext cx="3707296" cy="822310"/>
              <a:chOff x="3642654" y="2560312"/>
              <a:chExt cx="3707296" cy="822310"/>
            </a:xfrm>
          </p:grpSpPr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054D1DA-84CC-8C12-270B-CFEC74B1DE21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6EE17B22-FF69-1D42-F90E-772D30CCACD8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F3094B9-CF17-E56C-EB82-84F81405E0C1}"/>
                  </a:ext>
                </a:extLst>
              </p:cNvPr>
              <p:cNvSpPr/>
              <p:nvPr/>
            </p:nvSpPr>
            <p:spPr>
              <a:xfrm>
                <a:off x="5748956" y="256031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1</a:t>
                </a:r>
              </a:p>
            </p:txBody>
          </p:sp>
        </p:grp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6A2DA6C8-DF68-B530-84B8-DF84D78A3B29}"/>
              </a:ext>
            </a:extLst>
          </p:cNvPr>
          <p:cNvSpPr/>
          <p:nvPr/>
        </p:nvSpPr>
        <p:spPr>
          <a:xfrm>
            <a:off x="4647473" y="4468061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2945A4D-CE4A-9BC1-A9FB-A863DD09A76D}"/>
              </a:ext>
            </a:extLst>
          </p:cNvPr>
          <p:cNvGrpSpPr/>
          <p:nvPr/>
        </p:nvGrpSpPr>
        <p:grpSpPr>
          <a:xfrm>
            <a:off x="1496635" y="5711086"/>
            <a:ext cx="5409412" cy="818440"/>
            <a:chOff x="1940538" y="2564182"/>
            <a:chExt cx="5409412" cy="818440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9DC5964-78FA-65A4-06DE-DB883FFBB363}"/>
                </a:ext>
              </a:extLst>
            </p:cNvPr>
            <p:cNvSpPr/>
            <p:nvPr/>
          </p:nvSpPr>
          <p:spPr>
            <a:xfrm>
              <a:off x="1940538" y="2616436"/>
              <a:ext cx="3707296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061987F6-42D1-70B5-FE4E-F54D983E61A1}"/>
                </a:ext>
              </a:extLst>
            </p:cNvPr>
            <p:cNvGrpSpPr/>
            <p:nvPr/>
          </p:nvGrpSpPr>
          <p:grpSpPr>
            <a:xfrm>
              <a:off x="3642654" y="2564182"/>
              <a:ext cx="3707296" cy="818440"/>
              <a:chOff x="3642654" y="2564182"/>
              <a:chExt cx="3707296" cy="818440"/>
            </a:xfrm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EC124875-6A66-CF78-615F-ED525FBFE5E5}"/>
                  </a:ext>
                </a:extLst>
              </p:cNvPr>
              <p:cNvSpPr/>
              <p:nvPr/>
            </p:nvSpPr>
            <p:spPr>
              <a:xfrm>
                <a:off x="3642654" y="2620875"/>
                <a:ext cx="3707296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0E0BFC5-957F-B43A-7E99-AD2EB0EB160D}"/>
                  </a:ext>
                </a:extLst>
              </p:cNvPr>
              <p:cNvSpPr/>
              <p:nvPr/>
            </p:nvSpPr>
            <p:spPr>
              <a:xfrm>
                <a:off x="4177252" y="2606185"/>
                <a:ext cx="941503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CCAC0C80-C8B0-1639-A5E8-6DB7668C5E6A}"/>
                  </a:ext>
                </a:extLst>
              </p:cNvPr>
              <p:cNvSpPr/>
              <p:nvPr/>
            </p:nvSpPr>
            <p:spPr>
              <a:xfrm>
                <a:off x="5748956" y="2564182"/>
                <a:ext cx="1454505" cy="761747"/>
              </a:xfrm>
              <a:prstGeom prst="rect">
                <a:avLst/>
              </a:prstGeom>
              <a:no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45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= 0</a:t>
                </a:r>
              </a:p>
            </p:txBody>
          </p:sp>
        </p:grp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75F92EF3-CF85-D704-8515-35C254BB293A}"/>
              </a:ext>
            </a:extLst>
          </p:cNvPr>
          <p:cNvSpPr/>
          <p:nvPr/>
        </p:nvSpPr>
        <p:spPr>
          <a:xfrm>
            <a:off x="4647473" y="5742867"/>
            <a:ext cx="814621" cy="761747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379A55E-220B-1F95-A896-363FFAC32241}"/>
              </a:ext>
            </a:extLst>
          </p:cNvPr>
          <p:cNvSpPr/>
          <p:nvPr/>
        </p:nvSpPr>
        <p:spPr>
          <a:xfrm>
            <a:off x="1814560" y="1972818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A)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DE48A9AC-0DA0-A11C-6978-E5B22A9D3BAE}"/>
              </a:ext>
            </a:extLst>
          </p:cNvPr>
          <p:cNvSpPr/>
          <p:nvPr/>
        </p:nvSpPr>
        <p:spPr>
          <a:xfrm>
            <a:off x="1814560" y="3255561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B)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F9C54FD-25C4-859E-ABB6-7E38643F69B3}"/>
              </a:ext>
            </a:extLst>
          </p:cNvPr>
          <p:cNvSpPr/>
          <p:nvPr/>
        </p:nvSpPr>
        <p:spPr>
          <a:xfrm>
            <a:off x="1814560" y="4538304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C)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83D505-AB50-A9F5-586B-30B96EE5FDE6}"/>
              </a:ext>
            </a:extLst>
          </p:cNvPr>
          <p:cNvSpPr/>
          <p:nvPr/>
        </p:nvSpPr>
        <p:spPr>
          <a:xfrm>
            <a:off x="1814560" y="5821047"/>
            <a:ext cx="11503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3600" dirty="0"/>
              <a:t>D)</a:t>
            </a:r>
          </a:p>
        </p:txBody>
      </p:sp>
    </p:spTree>
    <p:extLst>
      <p:ext uri="{BB962C8B-B14F-4D97-AF65-F5344CB8AC3E}">
        <p14:creationId xmlns:p14="http://schemas.microsoft.com/office/powerpoint/2010/main" val="295007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7" grpId="0" animBg="1"/>
      <p:bldP spid="74" grpId="0" animBg="1"/>
      <p:bldP spid="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527836" y="4780558"/>
            <a:ext cx="90751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</a:rPr>
              <a:t>False: Can you explain why?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85561" y="2283316"/>
            <a:ext cx="6851960" cy="1978293"/>
          </a:xfrm>
          <a:prstGeom prst="wedgeRoundRectCallout">
            <a:avLst>
              <a:gd name="adj1" fmla="val -61258"/>
              <a:gd name="adj2" fmla="val -329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443FE6-1D58-C0E4-F4E4-B655B01FFFCB}"/>
              </a:ext>
            </a:extLst>
          </p:cNvPr>
          <p:cNvGrpSpPr/>
          <p:nvPr/>
        </p:nvGrpSpPr>
        <p:grpSpPr>
          <a:xfrm>
            <a:off x="3494703" y="2751181"/>
            <a:ext cx="4033676" cy="1042561"/>
            <a:chOff x="2227179" y="429201"/>
            <a:chExt cx="5415833" cy="1186954"/>
          </a:xfrm>
          <a:solidFill>
            <a:schemeClr val="bg1"/>
          </a:solidFill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41655354-6184-3650-5881-FC939DE5E8D3}"/>
                </a:ext>
              </a:extLst>
            </p:cNvPr>
            <p:cNvGrpSpPr/>
            <p:nvPr/>
          </p:nvGrpSpPr>
          <p:grpSpPr>
            <a:xfrm>
              <a:off x="2227179" y="429201"/>
              <a:ext cx="5415833" cy="1180543"/>
              <a:chOff x="2227179" y="823772"/>
              <a:chExt cx="5415833" cy="1180543"/>
            </a:xfrm>
            <a:grpFill/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EC9FA78-477E-C1C4-D68A-173F7C574346}"/>
                  </a:ext>
                </a:extLst>
              </p:cNvPr>
              <p:cNvSpPr/>
              <p:nvPr/>
            </p:nvSpPr>
            <p:spPr>
              <a:xfrm>
                <a:off x="2227179" y="874266"/>
                <a:ext cx="1382157" cy="113004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0B8D3AD-D9ED-FB18-9329-52846F0B490D}"/>
                  </a:ext>
                </a:extLst>
              </p:cNvPr>
              <p:cNvSpPr/>
              <p:nvPr/>
            </p:nvSpPr>
            <p:spPr>
              <a:xfrm>
                <a:off x="3428743" y="823772"/>
                <a:ext cx="1081127" cy="1130048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52A7E15-35F6-2832-3227-4FFE11E30D79}"/>
                  </a:ext>
                </a:extLst>
              </p:cNvPr>
              <p:cNvSpPr/>
              <p:nvPr/>
            </p:nvSpPr>
            <p:spPr>
              <a:xfrm>
                <a:off x="4222422" y="874266"/>
                <a:ext cx="1382157" cy="992579"/>
              </a:xfrm>
              <a:prstGeom prst="rect">
                <a:avLst/>
              </a:prstGeom>
              <a:grpFill/>
            </p:spPr>
            <p:txBody>
              <a:bodyPr wrap="square" lIns="68580" tIns="34290" rIns="68580" bIns="34290">
                <a:spAutoFit/>
              </a:bodyPr>
              <a:lstStyle/>
              <a:p>
                <a:pPr algn="ctr"/>
                <a:r>
                  <a:rPr lang="en-US" sz="6000" b="1" dirty="0">
                    <a:ln w="3810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223B6FE3-945F-23C7-F6F3-248FFA459783}"/>
                  </a:ext>
                </a:extLst>
              </p:cNvPr>
              <p:cNvGrpSpPr/>
              <p:nvPr/>
            </p:nvGrpSpPr>
            <p:grpSpPr>
              <a:xfrm>
                <a:off x="5289756" y="874266"/>
                <a:ext cx="2353256" cy="1130049"/>
                <a:chOff x="5289756" y="874266"/>
                <a:chExt cx="2353256" cy="1130049"/>
              </a:xfrm>
              <a:grpFill/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7F8C278F-2B68-FE54-D022-74973441308E}"/>
                    </a:ext>
                  </a:extLst>
                </p:cNvPr>
                <p:cNvSpPr/>
                <p:nvPr/>
              </p:nvSpPr>
              <p:spPr>
                <a:xfrm>
                  <a:off x="5289756" y="874266"/>
                  <a:ext cx="1382157" cy="99257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=</a:t>
                  </a: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18F8A06A-879C-289B-F90C-33DEB93C91A6}"/>
                    </a:ext>
                  </a:extLst>
                </p:cNvPr>
                <p:cNvSpPr/>
                <p:nvPr/>
              </p:nvSpPr>
              <p:spPr>
                <a:xfrm>
                  <a:off x="6260855" y="874266"/>
                  <a:ext cx="1382157" cy="1130049"/>
                </a:xfrm>
                <a:prstGeom prst="rect">
                  <a:avLst/>
                </a:prstGeom>
                <a:grpFill/>
              </p:spPr>
              <p:txBody>
                <a:bodyPr wrap="square" lIns="68580" tIns="34290" rIns="68580" bIns="34290">
                  <a:spAutoFit/>
                </a:bodyPr>
                <a:lstStyle/>
                <a:p>
                  <a:pPr algn="ctr"/>
                  <a:r>
                    <a:rPr lang="en-US" sz="6000" b="1" dirty="0">
                      <a:ln w="3810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4</a:t>
                  </a:r>
                </a:p>
              </p:txBody>
            </p:sp>
          </p:grp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C14D8C5-9B44-56AC-70D5-4EFA5EEC9302}"/>
                </a:ext>
              </a:extLst>
            </p:cNvPr>
            <p:cNvSpPr/>
            <p:nvPr/>
          </p:nvSpPr>
          <p:spPr>
            <a:xfrm>
              <a:off x="4336113" y="486106"/>
              <a:ext cx="1382157" cy="1130049"/>
            </a:xfrm>
            <a:prstGeom prst="rect">
              <a:avLst/>
            </a:prstGeom>
            <a:grp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60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794</TotalTime>
  <Words>104</Words>
  <Application>Microsoft Office PowerPoint</Application>
  <PresentationFormat>On-screen Show (4:3)</PresentationFormat>
  <Paragraphs>67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51</cp:revision>
  <dcterms:created xsi:type="dcterms:W3CDTF">2013-01-27T09:14:16Z</dcterms:created>
  <dcterms:modified xsi:type="dcterms:W3CDTF">2026-04-19T08:21:10Z</dcterms:modified>
  <cp:category/>
</cp:coreProperties>
</file>