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63" r:id="rId2"/>
    <p:sldId id="268" r:id="rId3"/>
    <p:sldId id="270" r:id="rId4"/>
    <p:sldId id="271" r:id="rId5"/>
    <p:sldId id="267" r:id="rId6"/>
    <p:sldId id="272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9" d="100"/>
          <a:sy n="109" d="100"/>
        </p:scale>
        <p:origin x="954" y="3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A44E3-42BB-4F1B-B769-06BA884AD24F}" type="datetimeFigureOut">
              <a:rPr lang="en-GB" smtClean="0"/>
              <a:t>19/04/2026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CB98A-FBB7-4DFE-B8C6-B0F54E7FC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1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4/19/2026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4/19/2026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4/19/2026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4/19/2026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506D2BE-D05F-99D2-4E47-78243E1DD52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89817" y="2729003"/>
            <a:ext cx="3305952" cy="3013588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929744" y="6216131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7E44C9-265A-7FC3-8AAD-721C9605C87A}"/>
              </a:ext>
            </a:extLst>
          </p:cNvPr>
          <p:cNvSpPr/>
          <p:nvPr/>
        </p:nvSpPr>
        <p:spPr>
          <a:xfrm>
            <a:off x="2065547" y="-49955"/>
            <a:ext cx="6596358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1: </a:t>
            </a:r>
          </a:p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Recap: What's missing </a:t>
            </a:r>
          </a:p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from 5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46F173-DC5F-84CF-6CB2-5CE2214E2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5F4AB3D-3F41-3D95-059B-6FDF926F5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EB3BB4-07E4-8750-98A8-F70AB920E9AA}"/>
              </a:ext>
            </a:extLst>
          </p:cNvPr>
          <p:cNvSpPr txBox="1"/>
          <p:nvPr/>
        </p:nvSpPr>
        <p:spPr>
          <a:xfrm>
            <a:off x="1244525" y="339394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many can you see?</a:t>
            </a:r>
          </a:p>
        </p:txBody>
      </p:sp>
      <p:pic>
        <p:nvPicPr>
          <p:cNvPr id="3" name="Picture 2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EFAD2DC2-831A-5EE6-02A2-90EA33575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13" y="137783"/>
            <a:ext cx="1202400" cy="1201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7623C-96BB-1564-E16F-1FF763991A3C}"/>
              </a:ext>
            </a:extLst>
          </p:cNvPr>
          <p:cNvSpPr/>
          <p:nvPr/>
        </p:nvSpPr>
        <p:spPr>
          <a:xfrm>
            <a:off x="5153211" y="5271271"/>
            <a:ext cx="957943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9F5789-7B33-87B0-BFA2-E9626E0EE130}"/>
              </a:ext>
            </a:extLst>
          </p:cNvPr>
          <p:cNvSpPr txBox="1"/>
          <p:nvPr/>
        </p:nvSpPr>
        <p:spPr>
          <a:xfrm>
            <a:off x="1013662" y="5569142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Comic Sans MS" panose="030F0702030302020204" pitchFamily="66" charset="0"/>
              </a:rPr>
              <a:t>I can see  ___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E1EA0C1-FCDB-E6B7-ED0F-460B7F05273E}"/>
              </a:ext>
            </a:extLst>
          </p:cNvPr>
          <p:cNvGrpSpPr/>
          <p:nvPr/>
        </p:nvGrpSpPr>
        <p:grpSpPr>
          <a:xfrm>
            <a:off x="2934938" y="1207341"/>
            <a:ext cx="4047328" cy="3898492"/>
            <a:chOff x="2934938" y="1207341"/>
            <a:chExt cx="4047328" cy="389849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82BB069-F765-7416-3056-2DF900F99783}"/>
                </a:ext>
              </a:extLst>
            </p:cNvPr>
            <p:cNvSpPr/>
            <p:nvPr/>
          </p:nvSpPr>
          <p:spPr>
            <a:xfrm>
              <a:off x="3158602" y="1280387"/>
              <a:ext cx="3600000" cy="3600000"/>
            </a:xfrm>
            <a:prstGeom prst="roundRect">
              <a:avLst/>
            </a:prstGeom>
            <a:noFill/>
            <a:ln w="5715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9984CC0-AD60-EF66-D5FC-1BECBF292B47}"/>
                </a:ext>
              </a:extLst>
            </p:cNvPr>
            <p:cNvGrpSpPr/>
            <p:nvPr/>
          </p:nvGrpSpPr>
          <p:grpSpPr>
            <a:xfrm>
              <a:off x="2934938" y="1207341"/>
              <a:ext cx="4047328" cy="1873046"/>
              <a:chOff x="535867" y="1726255"/>
              <a:chExt cx="4047328" cy="1873046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3D0ED74F-FC95-EE96-55E3-03B6D56C1D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5867" y="1726255"/>
                <a:ext cx="1873046" cy="1873046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BBDCFFF-3AED-CB6F-4C4C-73EB3CD524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10149" y="1726255"/>
                <a:ext cx="1873046" cy="1873046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6D49D61-5C75-D7BD-D4FC-E36138670C8D}"/>
                </a:ext>
              </a:extLst>
            </p:cNvPr>
            <p:cNvGrpSpPr/>
            <p:nvPr/>
          </p:nvGrpSpPr>
          <p:grpSpPr>
            <a:xfrm>
              <a:off x="2934938" y="3232787"/>
              <a:ext cx="4047328" cy="1873046"/>
              <a:chOff x="535867" y="3751701"/>
              <a:chExt cx="4047328" cy="187304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D778CEA8-D2DA-706C-D32A-BA2FB80ADF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5867" y="3751701"/>
                <a:ext cx="1873046" cy="1873046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77907EE9-74ED-DC9E-96E4-E891028A24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10149" y="3751701"/>
                <a:ext cx="1873046" cy="1873046"/>
              </a:xfrm>
              <a:prstGeom prst="rect">
                <a:avLst/>
              </a:prstGeom>
            </p:spPr>
          </p:pic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803D394-019D-C079-FC70-D2B99F4D7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22079" y="2220064"/>
              <a:ext cx="1873046" cy="18730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569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092198-3EF3-2339-106C-FE235A12F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383ED819-D13E-1D4E-60BC-72E244762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16" name="Picture 1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0279A741-A87B-1F69-3993-CFA05689F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F2FA05D-0FB4-B399-920C-CB83ABBA602F}"/>
              </a:ext>
            </a:extLst>
          </p:cNvPr>
          <p:cNvSpPr/>
          <p:nvPr/>
        </p:nvSpPr>
        <p:spPr>
          <a:xfrm>
            <a:off x="759531" y="1799301"/>
            <a:ext cx="3600000" cy="3600000"/>
          </a:xfrm>
          <a:prstGeom prst="roundRect">
            <a:avLst/>
          </a:prstGeom>
          <a:noFill/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C77C007-CC5A-4E7A-76EA-923C39D2FA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1122" y="2738978"/>
            <a:ext cx="1873046" cy="187304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07F35C8E-EC67-CF12-AF51-C6588F09F30F}"/>
              </a:ext>
            </a:extLst>
          </p:cNvPr>
          <p:cNvGrpSpPr/>
          <p:nvPr/>
        </p:nvGrpSpPr>
        <p:grpSpPr>
          <a:xfrm>
            <a:off x="5356373" y="2064559"/>
            <a:ext cx="3265831" cy="3123562"/>
            <a:chOff x="5325328" y="1582778"/>
            <a:chExt cx="3265831" cy="3123562"/>
          </a:xfrm>
        </p:grpSpPr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C9FA5B22-01E9-6E90-3E7A-1CFC86F54F81}"/>
                </a:ext>
              </a:extLst>
            </p:cNvPr>
            <p:cNvSpPr/>
            <p:nvPr/>
          </p:nvSpPr>
          <p:spPr>
            <a:xfrm>
              <a:off x="6332837" y="1582778"/>
              <a:ext cx="1080000" cy="108000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Flowchart: Connector 23">
              <a:extLst>
                <a:ext uri="{FF2B5EF4-FFF2-40B4-BE49-F238E27FC236}">
                  <a16:creationId xmlns:a16="http://schemas.microsoft.com/office/drawing/2014/main" id="{E4862EFF-349D-EDC7-8D4B-905A20B2AE25}"/>
                </a:ext>
              </a:extLst>
            </p:cNvPr>
            <p:cNvSpPr/>
            <p:nvPr/>
          </p:nvSpPr>
          <p:spPr>
            <a:xfrm>
              <a:off x="7511159" y="3626340"/>
              <a:ext cx="1080000" cy="108000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Flowchart: Connector 24">
              <a:extLst>
                <a:ext uri="{FF2B5EF4-FFF2-40B4-BE49-F238E27FC236}">
                  <a16:creationId xmlns:a16="http://schemas.microsoft.com/office/drawing/2014/main" id="{328BE2AC-D812-30BE-E523-9F26B58083F0}"/>
                </a:ext>
              </a:extLst>
            </p:cNvPr>
            <p:cNvSpPr/>
            <p:nvPr/>
          </p:nvSpPr>
          <p:spPr>
            <a:xfrm>
              <a:off x="5325328" y="3626340"/>
              <a:ext cx="1080000" cy="108000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8399AB9-7E2D-D69F-DFF5-13B98099BBD2}"/>
                </a:ext>
              </a:extLst>
            </p:cNvPr>
            <p:cNvCxnSpPr>
              <a:cxnSpLocks/>
              <a:stCxn id="25" idx="0"/>
              <a:endCxn id="23" idx="3"/>
            </p:cNvCxnSpPr>
            <p:nvPr/>
          </p:nvCxnSpPr>
          <p:spPr>
            <a:xfrm flipV="1">
              <a:off x="5865328" y="2504616"/>
              <a:ext cx="625671" cy="112172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8FA2B63-FE96-99D4-8A6E-10742109A6F4}"/>
                </a:ext>
              </a:extLst>
            </p:cNvPr>
            <p:cNvCxnSpPr>
              <a:cxnSpLocks/>
              <a:stCxn id="24" idx="0"/>
              <a:endCxn id="23" idx="5"/>
            </p:cNvCxnSpPr>
            <p:nvPr/>
          </p:nvCxnSpPr>
          <p:spPr>
            <a:xfrm flipH="1" flipV="1">
              <a:off x="7254675" y="2504616"/>
              <a:ext cx="796484" cy="112172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A884E10E-79B2-CEDB-BBDB-C9F6CA77301D}"/>
              </a:ext>
            </a:extLst>
          </p:cNvPr>
          <p:cNvSpPr/>
          <p:nvPr/>
        </p:nvSpPr>
        <p:spPr>
          <a:xfrm>
            <a:off x="5896373" y="212011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000C03D-C5DC-86BB-88F9-F220E5F5A963}"/>
              </a:ext>
            </a:extLst>
          </p:cNvPr>
          <p:cNvSpPr txBox="1"/>
          <p:nvPr/>
        </p:nvSpPr>
        <p:spPr>
          <a:xfrm>
            <a:off x="1244525" y="339394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many cakes are missing?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6A4B8AA-5A55-FF6F-5DD7-65FFC47885EB}"/>
              </a:ext>
            </a:extLst>
          </p:cNvPr>
          <p:cNvSpPr/>
          <p:nvPr/>
        </p:nvSpPr>
        <p:spPr>
          <a:xfrm>
            <a:off x="4884431" y="414835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4BF6481-F8A9-0A10-5577-32ED3AA28F1B}"/>
              </a:ext>
            </a:extLst>
          </p:cNvPr>
          <p:cNvSpPr txBox="1"/>
          <p:nvPr/>
        </p:nvSpPr>
        <p:spPr>
          <a:xfrm>
            <a:off x="1205195" y="372919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There are 5 cakes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13B16DD-240E-FC92-6D71-A88A0951D4E1}"/>
              </a:ext>
            </a:extLst>
          </p:cNvPr>
          <p:cNvSpPr/>
          <p:nvPr/>
        </p:nvSpPr>
        <p:spPr>
          <a:xfrm>
            <a:off x="7106515" y="418645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B37197E-735F-952F-F94F-7F4EEFD5AB03}"/>
              </a:ext>
            </a:extLst>
          </p:cNvPr>
          <p:cNvGrpSpPr/>
          <p:nvPr/>
        </p:nvGrpSpPr>
        <p:grpSpPr>
          <a:xfrm>
            <a:off x="498050" y="1688153"/>
            <a:ext cx="4126729" cy="3953174"/>
            <a:chOff x="498050" y="1688153"/>
            <a:chExt cx="4126729" cy="395317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18075FF-2EB0-598E-2264-071DE6267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5867" y="3751701"/>
              <a:ext cx="1873046" cy="1873046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6AD47A1-3D8C-D2B1-B7A5-148106D84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51733" y="3768281"/>
              <a:ext cx="1873046" cy="1873046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1B3E053-E8D0-B476-4C10-C3D42BEF4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050" y="1688153"/>
              <a:ext cx="1873046" cy="187304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49A8813-C25A-73D9-FB08-75BE36376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1096" y="1695692"/>
              <a:ext cx="1873046" cy="1873046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7D71299-A921-A261-DF7D-130573B0FE33}"/>
              </a:ext>
            </a:extLst>
          </p:cNvPr>
          <p:cNvGrpSpPr/>
          <p:nvPr/>
        </p:nvGrpSpPr>
        <p:grpSpPr>
          <a:xfrm>
            <a:off x="-121293" y="1116089"/>
            <a:ext cx="5191432" cy="5131743"/>
            <a:chOff x="-3254461" y="764458"/>
            <a:chExt cx="5191432" cy="5131743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001DA4F-9D47-A9EC-380D-634B2E414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254461" y="764458"/>
              <a:ext cx="5191432" cy="5131743"/>
            </a:xfrm>
            <a:prstGeom prst="rect">
              <a:avLst/>
            </a:prstGeom>
          </p:spPr>
        </p:pic>
        <p:sp>
          <p:nvSpPr>
            <p:cNvPr id="39" name="Rectangle: Single Corner Rounded 38">
              <a:extLst>
                <a:ext uri="{FF2B5EF4-FFF2-40B4-BE49-F238E27FC236}">
                  <a16:creationId xmlns:a16="http://schemas.microsoft.com/office/drawing/2014/main" id="{FB62723D-BDE4-BBA8-A925-9710ECCD0031}"/>
                </a:ext>
              </a:extLst>
            </p:cNvPr>
            <p:cNvSpPr/>
            <p:nvPr/>
          </p:nvSpPr>
          <p:spPr>
            <a:xfrm>
              <a:off x="-2587993" y="1669879"/>
              <a:ext cx="3858495" cy="3461866"/>
            </a:xfrm>
            <a:prstGeom prst="round1Rect">
              <a:avLst>
                <a:gd name="adj" fmla="val 2466"/>
              </a:avLst>
            </a:prstGeom>
            <a:solidFill>
              <a:srgbClr val="FFF05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773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  <p:bldP spid="45" grpId="0"/>
      <p:bldP spid="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0DE593-D3AA-E408-1F21-A06A3A5DD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FAC9125C-2572-6494-DF67-A319E210D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16" name="Picture 1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2E012612-3305-BE86-185D-9323D4378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A558499-7F2C-5774-C37E-5271A55A094B}"/>
              </a:ext>
            </a:extLst>
          </p:cNvPr>
          <p:cNvSpPr/>
          <p:nvPr/>
        </p:nvSpPr>
        <p:spPr>
          <a:xfrm>
            <a:off x="759531" y="1799301"/>
            <a:ext cx="3600000" cy="3600000"/>
          </a:xfrm>
          <a:prstGeom prst="roundRect">
            <a:avLst/>
          </a:prstGeom>
          <a:noFill/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DB1E933-B6AC-3E29-8877-36979EEEE778}"/>
              </a:ext>
            </a:extLst>
          </p:cNvPr>
          <p:cNvGrpSpPr/>
          <p:nvPr/>
        </p:nvGrpSpPr>
        <p:grpSpPr>
          <a:xfrm>
            <a:off x="5356373" y="2064559"/>
            <a:ext cx="3265831" cy="3123562"/>
            <a:chOff x="5325328" y="1582778"/>
            <a:chExt cx="3265831" cy="3123562"/>
          </a:xfrm>
        </p:grpSpPr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3AB6031B-C2FE-3C7E-2F69-A63F1919D744}"/>
                </a:ext>
              </a:extLst>
            </p:cNvPr>
            <p:cNvSpPr/>
            <p:nvPr/>
          </p:nvSpPr>
          <p:spPr>
            <a:xfrm>
              <a:off x="6332837" y="1582778"/>
              <a:ext cx="1080000" cy="108000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Flowchart: Connector 23">
              <a:extLst>
                <a:ext uri="{FF2B5EF4-FFF2-40B4-BE49-F238E27FC236}">
                  <a16:creationId xmlns:a16="http://schemas.microsoft.com/office/drawing/2014/main" id="{E444E20C-D04E-5421-6D5D-7FF31BBC401A}"/>
                </a:ext>
              </a:extLst>
            </p:cNvPr>
            <p:cNvSpPr/>
            <p:nvPr/>
          </p:nvSpPr>
          <p:spPr>
            <a:xfrm>
              <a:off x="7511159" y="3626340"/>
              <a:ext cx="1080000" cy="108000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Flowchart: Connector 24">
              <a:extLst>
                <a:ext uri="{FF2B5EF4-FFF2-40B4-BE49-F238E27FC236}">
                  <a16:creationId xmlns:a16="http://schemas.microsoft.com/office/drawing/2014/main" id="{6F33C3E4-54CB-B327-E2B5-F08ABC6F99E4}"/>
                </a:ext>
              </a:extLst>
            </p:cNvPr>
            <p:cNvSpPr/>
            <p:nvPr/>
          </p:nvSpPr>
          <p:spPr>
            <a:xfrm>
              <a:off x="5325328" y="3626340"/>
              <a:ext cx="1080000" cy="108000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9FE3FF7-04EF-ADF4-A4EE-EE7978B23C57}"/>
                </a:ext>
              </a:extLst>
            </p:cNvPr>
            <p:cNvCxnSpPr>
              <a:cxnSpLocks/>
              <a:stCxn id="25" idx="0"/>
              <a:endCxn id="23" idx="3"/>
            </p:cNvCxnSpPr>
            <p:nvPr/>
          </p:nvCxnSpPr>
          <p:spPr>
            <a:xfrm flipV="1">
              <a:off x="5865328" y="2504616"/>
              <a:ext cx="625671" cy="112172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D7358BF-1EBC-F92F-DB36-7EE3EF737851}"/>
                </a:ext>
              </a:extLst>
            </p:cNvPr>
            <p:cNvCxnSpPr>
              <a:cxnSpLocks/>
              <a:stCxn id="24" idx="0"/>
              <a:endCxn id="23" idx="5"/>
            </p:cNvCxnSpPr>
            <p:nvPr/>
          </p:nvCxnSpPr>
          <p:spPr>
            <a:xfrm flipH="1" flipV="1">
              <a:off x="7254675" y="2504616"/>
              <a:ext cx="796484" cy="112172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72FE10DE-6A41-A61C-0647-78F7CDC0186F}"/>
              </a:ext>
            </a:extLst>
          </p:cNvPr>
          <p:cNvSpPr/>
          <p:nvPr/>
        </p:nvSpPr>
        <p:spPr>
          <a:xfrm>
            <a:off x="5896373" y="212011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410C093-5940-A057-B0D7-D50893EFC87F}"/>
              </a:ext>
            </a:extLst>
          </p:cNvPr>
          <p:cNvSpPr txBox="1"/>
          <p:nvPr/>
        </p:nvSpPr>
        <p:spPr>
          <a:xfrm>
            <a:off x="1244525" y="339394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many cakes are missing?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2F92A90-25B9-B6A0-B56F-DDD1EC43D081}"/>
              </a:ext>
            </a:extLst>
          </p:cNvPr>
          <p:cNvSpPr/>
          <p:nvPr/>
        </p:nvSpPr>
        <p:spPr>
          <a:xfrm>
            <a:off x="4884431" y="414835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71D7DA9-AB74-3792-C59C-77796982E494}"/>
              </a:ext>
            </a:extLst>
          </p:cNvPr>
          <p:cNvSpPr txBox="1"/>
          <p:nvPr/>
        </p:nvSpPr>
        <p:spPr>
          <a:xfrm>
            <a:off x="1244525" y="362812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There are 5 cakes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1F1016A-2252-A27D-0F04-CE634BE5524C}"/>
              </a:ext>
            </a:extLst>
          </p:cNvPr>
          <p:cNvSpPr/>
          <p:nvPr/>
        </p:nvSpPr>
        <p:spPr>
          <a:xfrm>
            <a:off x="7106515" y="418645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C957EE2-9773-1516-4F1F-DB7A01794C97}"/>
              </a:ext>
            </a:extLst>
          </p:cNvPr>
          <p:cNvGrpSpPr/>
          <p:nvPr/>
        </p:nvGrpSpPr>
        <p:grpSpPr>
          <a:xfrm>
            <a:off x="498050" y="1688153"/>
            <a:ext cx="4126729" cy="3953174"/>
            <a:chOff x="498050" y="1688153"/>
            <a:chExt cx="4126729" cy="395317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4906A98-1A9D-1B1C-E0AA-55A37785D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81122" y="2738978"/>
              <a:ext cx="1873046" cy="187304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FBB2073-F7BA-1042-26CA-0AAFBA1C4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5867" y="3751701"/>
              <a:ext cx="1873046" cy="1873046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E827B95-B49D-CE62-D32E-26644D40A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51733" y="3768281"/>
              <a:ext cx="1873046" cy="1873046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9055D02-486D-A33C-90B4-58DEE7C9C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050" y="1688153"/>
              <a:ext cx="1873046" cy="187304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D41E9D7-4CE1-2B0C-61AF-374DA9934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1096" y="1695692"/>
              <a:ext cx="1873046" cy="1873046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56AEC24-E46B-0B73-50A6-A5E27B69DA63}"/>
              </a:ext>
            </a:extLst>
          </p:cNvPr>
          <p:cNvGrpSpPr/>
          <p:nvPr/>
        </p:nvGrpSpPr>
        <p:grpSpPr>
          <a:xfrm>
            <a:off x="-107295" y="1185829"/>
            <a:ext cx="5191432" cy="5131743"/>
            <a:chOff x="-3254461" y="764458"/>
            <a:chExt cx="5191432" cy="5131743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431D7BC-BF2A-5C98-EAC2-058375C66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254461" y="764458"/>
              <a:ext cx="5191432" cy="5131743"/>
            </a:xfrm>
            <a:prstGeom prst="rect">
              <a:avLst/>
            </a:prstGeom>
          </p:spPr>
        </p:pic>
        <p:sp>
          <p:nvSpPr>
            <p:cNvPr id="39" name="Rectangle: Single Corner Rounded 38">
              <a:extLst>
                <a:ext uri="{FF2B5EF4-FFF2-40B4-BE49-F238E27FC236}">
                  <a16:creationId xmlns:a16="http://schemas.microsoft.com/office/drawing/2014/main" id="{F3B601AA-CA52-11EC-46E7-8A26BAFDE309}"/>
                </a:ext>
              </a:extLst>
            </p:cNvPr>
            <p:cNvSpPr/>
            <p:nvPr/>
          </p:nvSpPr>
          <p:spPr>
            <a:xfrm>
              <a:off x="-2587993" y="1669879"/>
              <a:ext cx="3858495" cy="3461866"/>
            </a:xfrm>
            <a:prstGeom prst="round1Rect">
              <a:avLst>
                <a:gd name="adj" fmla="val 2466"/>
              </a:avLst>
            </a:prstGeom>
            <a:solidFill>
              <a:srgbClr val="FFF05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37262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  <p:bldP spid="45" grpId="0"/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16" name="Picture 1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CCEBA8D-D93A-2C78-3981-6F82855D5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C55B344-F79C-6B2E-515F-B20885683A62}"/>
              </a:ext>
            </a:extLst>
          </p:cNvPr>
          <p:cNvSpPr/>
          <p:nvPr/>
        </p:nvSpPr>
        <p:spPr>
          <a:xfrm>
            <a:off x="759531" y="1799301"/>
            <a:ext cx="3600000" cy="3600000"/>
          </a:xfrm>
          <a:prstGeom prst="roundRect">
            <a:avLst/>
          </a:prstGeom>
          <a:noFill/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6705223-3C95-FC43-00FA-014363760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867" y="1726255"/>
            <a:ext cx="1873046" cy="18730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D0A5FC9-1418-CF76-1607-6280DE1264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0149" y="1726255"/>
            <a:ext cx="1873046" cy="18730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13E151F-53B5-8CB2-50F2-759DA9AC13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867" y="3751701"/>
            <a:ext cx="1873046" cy="18730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985D882-9F7C-E5FF-9848-9278FF746B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0149" y="3751701"/>
            <a:ext cx="1873046" cy="187304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EC02858-4EE5-8B36-C0CF-D33922D8C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3008" y="2738978"/>
            <a:ext cx="1873046" cy="187304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25E3592E-E73A-6EA6-4D47-B924D664EFD1}"/>
              </a:ext>
            </a:extLst>
          </p:cNvPr>
          <p:cNvGrpSpPr/>
          <p:nvPr/>
        </p:nvGrpSpPr>
        <p:grpSpPr>
          <a:xfrm>
            <a:off x="5356373" y="2064559"/>
            <a:ext cx="3265831" cy="3123562"/>
            <a:chOff x="5325328" y="1582778"/>
            <a:chExt cx="3265831" cy="3123562"/>
          </a:xfrm>
        </p:grpSpPr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A265FBC3-3624-2CD6-3C72-B5EAF8DE2786}"/>
                </a:ext>
              </a:extLst>
            </p:cNvPr>
            <p:cNvSpPr/>
            <p:nvPr/>
          </p:nvSpPr>
          <p:spPr>
            <a:xfrm>
              <a:off x="6332837" y="1582778"/>
              <a:ext cx="1080000" cy="108000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Flowchart: Connector 23">
              <a:extLst>
                <a:ext uri="{FF2B5EF4-FFF2-40B4-BE49-F238E27FC236}">
                  <a16:creationId xmlns:a16="http://schemas.microsoft.com/office/drawing/2014/main" id="{073C3BF1-6210-DEA1-BB01-A4EDD3E698A7}"/>
                </a:ext>
              </a:extLst>
            </p:cNvPr>
            <p:cNvSpPr/>
            <p:nvPr/>
          </p:nvSpPr>
          <p:spPr>
            <a:xfrm>
              <a:off x="7511159" y="3626340"/>
              <a:ext cx="1080000" cy="108000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Flowchart: Connector 24">
              <a:extLst>
                <a:ext uri="{FF2B5EF4-FFF2-40B4-BE49-F238E27FC236}">
                  <a16:creationId xmlns:a16="http://schemas.microsoft.com/office/drawing/2014/main" id="{E42DD6F5-F9BB-6B04-9FED-BDE1CF739C8F}"/>
                </a:ext>
              </a:extLst>
            </p:cNvPr>
            <p:cNvSpPr/>
            <p:nvPr/>
          </p:nvSpPr>
          <p:spPr>
            <a:xfrm>
              <a:off x="5325328" y="3626340"/>
              <a:ext cx="1080000" cy="108000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45324B4-D87D-0CD3-4B34-063D42AF11F4}"/>
                </a:ext>
              </a:extLst>
            </p:cNvPr>
            <p:cNvCxnSpPr>
              <a:cxnSpLocks/>
              <a:stCxn id="25" idx="0"/>
              <a:endCxn id="23" idx="3"/>
            </p:cNvCxnSpPr>
            <p:nvPr/>
          </p:nvCxnSpPr>
          <p:spPr>
            <a:xfrm flipV="1">
              <a:off x="5865328" y="2504616"/>
              <a:ext cx="625671" cy="112172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4BEA797-E1FF-657E-31C6-0705FC3631FA}"/>
                </a:ext>
              </a:extLst>
            </p:cNvPr>
            <p:cNvCxnSpPr>
              <a:cxnSpLocks/>
              <a:stCxn id="24" idx="0"/>
              <a:endCxn id="23" idx="5"/>
            </p:cNvCxnSpPr>
            <p:nvPr/>
          </p:nvCxnSpPr>
          <p:spPr>
            <a:xfrm flipH="1" flipV="1">
              <a:off x="7254675" y="2504616"/>
              <a:ext cx="796484" cy="112172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87172715-09B3-64EF-84CB-56BB9638CDFC}"/>
              </a:ext>
            </a:extLst>
          </p:cNvPr>
          <p:cNvSpPr/>
          <p:nvPr/>
        </p:nvSpPr>
        <p:spPr>
          <a:xfrm>
            <a:off x="5896373" y="212011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E821390-C8BD-E813-A287-7F001CB10C5E}"/>
              </a:ext>
            </a:extLst>
          </p:cNvPr>
          <p:cNvGrpSpPr/>
          <p:nvPr/>
        </p:nvGrpSpPr>
        <p:grpSpPr>
          <a:xfrm>
            <a:off x="-107295" y="1083604"/>
            <a:ext cx="5191432" cy="5131743"/>
            <a:chOff x="-3254461" y="764458"/>
            <a:chExt cx="5191432" cy="5131743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D65112E-86E3-C3A1-C2EF-777DEBB24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254461" y="764458"/>
              <a:ext cx="5191432" cy="5131743"/>
            </a:xfrm>
            <a:prstGeom prst="rect">
              <a:avLst/>
            </a:prstGeom>
          </p:spPr>
        </p:pic>
        <p:sp>
          <p:nvSpPr>
            <p:cNvPr id="39" name="Rectangle: Single Corner Rounded 38">
              <a:extLst>
                <a:ext uri="{FF2B5EF4-FFF2-40B4-BE49-F238E27FC236}">
                  <a16:creationId xmlns:a16="http://schemas.microsoft.com/office/drawing/2014/main" id="{7964F57F-9EA0-7501-9984-66026D85ABB3}"/>
                </a:ext>
              </a:extLst>
            </p:cNvPr>
            <p:cNvSpPr/>
            <p:nvPr/>
          </p:nvSpPr>
          <p:spPr>
            <a:xfrm>
              <a:off x="-2587993" y="1669879"/>
              <a:ext cx="3858495" cy="3461866"/>
            </a:xfrm>
            <a:prstGeom prst="round1Rect">
              <a:avLst>
                <a:gd name="adj" fmla="val 2466"/>
              </a:avLst>
            </a:prstGeom>
            <a:solidFill>
              <a:srgbClr val="FFF05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18E58A0F-ADEF-393C-A3F7-6B7F3DC16DA1}"/>
              </a:ext>
            </a:extLst>
          </p:cNvPr>
          <p:cNvSpPr txBox="1"/>
          <p:nvPr/>
        </p:nvSpPr>
        <p:spPr>
          <a:xfrm>
            <a:off x="1244525" y="339394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many cakes are missing?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511C992-81DF-0447-CEDE-F79739C8A3D7}"/>
              </a:ext>
            </a:extLst>
          </p:cNvPr>
          <p:cNvSpPr/>
          <p:nvPr/>
        </p:nvSpPr>
        <p:spPr>
          <a:xfrm>
            <a:off x="4884431" y="414835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4C233D5-39D6-A5F2-5379-A66366E2F64E}"/>
              </a:ext>
            </a:extLst>
          </p:cNvPr>
          <p:cNvSpPr txBox="1"/>
          <p:nvPr/>
        </p:nvSpPr>
        <p:spPr>
          <a:xfrm>
            <a:off x="1205195" y="372919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There are 5 cakes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32683BF-D755-1757-4074-08807A1649C3}"/>
              </a:ext>
            </a:extLst>
          </p:cNvPr>
          <p:cNvSpPr/>
          <p:nvPr/>
        </p:nvSpPr>
        <p:spPr>
          <a:xfrm>
            <a:off x="7106515" y="418645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79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  <p:bldP spid="45" grpId="0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9597F58B-0321-E8E6-17BA-265830C95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92" y="168302"/>
            <a:ext cx="1327676" cy="13276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0D7CC9-0D93-496C-D5FB-2BD6F41B5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244" y="631722"/>
            <a:ext cx="7956756" cy="530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976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534</TotalTime>
  <Words>74</Words>
  <Application>Microsoft Office PowerPoint</Application>
  <PresentationFormat>On-screen Show (4:3)</PresentationFormat>
  <Paragraphs>22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Aptos</vt:lpstr>
      <vt:lpstr>Arial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41</cp:revision>
  <dcterms:created xsi:type="dcterms:W3CDTF">2013-01-27T09:14:16Z</dcterms:created>
  <dcterms:modified xsi:type="dcterms:W3CDTF">2026-04-19T09:22:46Z</dcterms:modified>
  <cp:category/>
</cp:coreProperties>
</file>