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9" r:id="rId3"/>
    <p:sldId id="274" r:id="rId4"/>
    <p:sldId id="275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2830" y="2620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91100" y="1379607"/>
            <a:ext cx="7666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Part whole models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4434" y="2806115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72346" y="1155510"/>
            <a:ext cx="447367" cy="25935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5922240" y="162713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4C0DD4-A36B-FF75-2EF6-D13EA0F8E0F9}"/>
              </a:ext>
            </a:extLst>
          </p:cNvPr>
          <p:cNvGrpSpPr/>
          <p:nvPr/>
        </p:nvGrpSpPr>
        <p:grpSpPr>
          <a:xfrm>
            <a:off x="4936281" y="497806"/>
            <a:ext cx="2419772" cy="2365200"/>
            <a:chOff x="4936281" y="497806"/>
            <a:chExt cx="2419772" cy="23652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E8C2824-3D31-AD68-B70C-72A7D50F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AB969B6-DA80-FD16-D58C-08664DBF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A018D6-9D39-DA5D-CF17-0DD37A88B258}"/>
              </a:ext>
            </a:extLst>
          </p:cNvPr>
          <p:cNvGrpSpPr/>
          <p:nvPr/>
        </p:nvGrpSpPr>
        <p:grpSpPr>
          <a:xfrm>
            <a:off x="2405961" y="497806"/>
            <a:ext cx="3264146" cy="2365900"/>
            <a:chOff x="2405961" y="497806"/>
            <a:chExt cx="3264146" cy="23659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B7679A-4F52-BFD4-5358-23296F71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961" y="497806"/>
              <a:ext cx="1577266" cy="23659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118787-8A5E-E323-472B-90337F61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401" y="497806"/>
              <a:ext cx="1577266" cy="23659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9B0EE5-93D4-7DCD-2F9F-8D1A4377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841" y="497806"/>
              <a:ext cx="1577266" cy="23659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452291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5582808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B8C059-8E17-4F0F-AFA1-296EB2F3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61" y="497806"/>
            <a:ext cx="1577266" cy="23659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3881" y="723974"/>
            <a:ext cx="447367" cy="34566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6339789" y="2044687"/>
            <a:ext cx="447367" cy="815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FE5EC1C-31E9-260B-74AD-72E7BE96A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08" y="497806"/>
            <a:ext cx="1576799" cy="2365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1D60C9-580E-4C6F-DCCA-02A062FB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01" y="497806"/>
            <a:ext cx="1577266" cy="2365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0364EF1-AD79-9CD7-22AD-214256EB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41" y="497806"/>
            <a:ext cx="1577266" cy="23659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25925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6005168" y="238450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4FFF3-FEF7-B845-B5AF-BAC4C047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00" y="497806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43362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1889385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3567770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43362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1889385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3567770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1068832" y="242085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1068832" y="376395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2757489" y="244743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2771357" y="375748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158094" y="2623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1807202" y="2619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3428426" y="264037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134464" y="397685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1783572" y="397264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3404796" y="399326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435243-60E9-560F-9A7B-81D52105544B}"/>
              </a:ext>
            </a:extLst>
          </p:cNvPr>
          <p:cNvGrpSpPr/>
          <p:nvPr/>
        </p:nvGrpSpPr>
        <p:grpSpPr>
          <a:xfrm>
            <a:off x="2419203" y="285753"/>
            <a:ext cx="4520394" cy="2098222"/>
            <a:chOff x="1929140" y="611150"/>
            <a:chExt cx="4929369" cy="23659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6AB086-C86B-A799-E1DC-D7A9334C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605192" y="611150"/>
              <a:ext cx="1577266" cy="23659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CB071FF-5EA7-126E-8BB4-8116F6FD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7166" y="611150"/>
              <a:ext cx="1577266" cy="23659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E0C3AA-340C-FF44-C4FC-BFFAB7DBC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929140" y="611150"/>
              <a:ext cx="1577266" cy="236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9F39F5-68A5-C6F0-3501-8E91C3402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81243" y="611150"/>
              <a:ext cx="1577266" cy="2365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933636-09D8-6DC9-715D-133D633F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443218" y="611150"/>
              <a:ext cx="1577266" cy="23659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368708" y="172024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5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2C461-4D5B-5755-5D6D-791F8DA248AB}"/>
              </a:ext>
            </a:extLst>
          </p:cNvPr>
          <p:cNvSpPr/>
          <p:nvPr/>
        </p:nvSpPr>
        <p:spPr>
          <a:xfrm>
            <a:off x="4831593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076C35-40A9-99E2-C8A5-EE787F6F339B}"/>
              </a:ext>
            </a:extLst>
          </p:cNvPr>
          <p:cNvSpPr/>
          <p:nvPr/>
        </p:nvSpPr>
        <p:spPr>
          <a:xfrm>
            <a:off x="6477616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24CFEC-9026-8569-41A0-7AD3A472BD64}"/>
              </a:ext>
            </a:extLst>
          </p:cNvPr>
          <p:cNvSpPr/>
          <p:nvPr/>
        </p:nvSpPr>
        <p:spPr>
          <a:xfrm>
            <a:off x="8156001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E3EED-D2C2-E60B-E38D-3DDD3F9B4B07}"/>
              </a:ext>
            </a:extLst>
          </p:cNvPr>
          <p:cNvSpPr/>
          <p:nvPr/>
        </p:nvSpPr>
        <p:spPr>
          <a:xfrm>
            <a:off x="4831593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67F2-CC00-1C86-1254-3AD7F3117A8C}"/>
              </a:ext>
            </a:extLst>
          </p:cNvPr>
          <p:cNvSpPr/>
          <p:nvPr/>
        </p:nvSpPr>
        <p:spPr>
          <a:xfrm>
            <a:off x="6477616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D82DA-D03A-0F02-BB47-D8EED1149236}"/>
              </a:ext>
            </a:extLst>
          </p:cNvPr>
          <p:cNvSpPr/>
          <p:nvPr/>
        </p:nvSpPr>
        <p:spPr>
          <a:xfrm>
            <a:off x="8156001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83E71-D0E7-88F8-F790-52DC97946308}"/>
              </a:ext>
            </a:extLst>
          </p:cNvPr>
          <p:cNvSpPr txBox="1"/>
          <p:nvPr/>
        </p:nvSpPr>
        <p:spPr>
          <a:xfrm>
            <a:off x="5657063" y="242320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6EF51-507E-E41E-79DC-F9207AAFF8EE}"/>
              </a:ext>
            </a:extLst>
          </p:cNvPr>
          <p:cNvSpPr txBox="1"/>
          <p:nvPr/>
        </p:nvSpPr>
        <p:spPr>
          <a:xfrm>
            <a:off x="5657063" y="376631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1364E-317A-B381-1D89-96A576A1BCD8}"/>
              </a:ext>
            </a:extLst>
          </p:cNvPr>
          <p:cNvSpPr txBox="1"/>
          <p:nvPr/>
        </p:nvSpPr>
        <p:spPr>
          <a:xfrm>
            <a:off x="7345720" y="24497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F7E84-7940-1D38-27FA-15C96976B2EF}"/>
              </a:ext>
            </a:extLst>
          </p:cNvPr>
          <p:cNvSpPr txBox="1"/>
          <p:nvPr/>
        </p:nvSpPr>
        <p:spPr>
          <a:xfrm>
            <a:off x="7359588" y="375984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515411-C89C-2257-B8D2-DE93C4476D25}"/>
              </a:ext>
            </a:extLst>
          </p:cNvPr>
          <p:cNvSpPr/>
          <p:nvPr/>
        </p:nvSpPr>
        <p:spPr>
          <a:xfrm>
            <a:off x="4746325" y="2626323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D8BC6-5CCB-8951-4607-E2C5E374457E}"/>
              </a:ext>
            </a:extLst>
          </p:cNvPr>
          <p:cNvSpPr/>
          <p:nvPr/>
        </p:nvSpPr>
        <p:spPr>
          <a:xfrm>
            <a:off x="6395433" y="262210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4C40-2A56-80BB-8991-DA9AFDC02098}"/>
              </a:ext>
            </a:extLst>
          </p:cNvPr>
          <p:cNvSpPr/>
          <p:nvPr/>
        </p:nvSpPr>
        <p:spPr>
          <a:xfrm>
            <a:off x="8016657" y="26427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FE083-BCC8-8494-E85A-43B851E6681E}"/>
              </a:ext>
            </a:extLst>
          </p:cNvPr>
          <p:cNvSpPr/>
          <p:nvPr/>
        </p:nvSpPr>
        <p:spPr>
          <a:xfrm>
            <a:off x="4722695" y="397921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C9FCEC-E802-0F94-4D7E-3420BADF0633}"/>
              </a:ext>
            </a:extLst>
          </p:cNvPr>
          <p:cNvSpPr/>
          <p:nvPr/>
        </p:nvSpPr>
        <p:spPr>
          <a:xfrm>
            <a:off x="6371803" y="397500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3C67F-07DA-8230-9201-B09526D83D61}"/>
              </a:ext>
            </a:extLst>
          </p:cNvPr>
          <p:cNvSpPr/>
          <p:nvPr/>
        </p:nvSpPr>
        <p:spPr>
          <a:xfrm>
            <a:off x="7993027" y="399562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51FA7A-7BE5-B82C-49D9-BDBE34CF329B}"/>
              </a:ext>
            </a:extLst>
          </p:cNvPr>
          <p:cNvSpPr/>
          <p:nvPr/>
        </p:nvSpPr>
        <p:spPr>
          <a:xfrm>
            <a:off x="224868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CE398D-8871-48E7-CD65-159706CBCAF9}"/>
              </a:ext>
            </a:extLst>
          </p:cNvPr>
          <p:cNvSpPr/>
          <p:nvPr/>
        </p:nvSpPr>
        <p:spPr>
          <a:xfrm>
            <a:off x="1870891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713BA4-3D6E-847B-275C-CC2324A03CF1}"/>
              </a:ext>
            </a:extLst>
          </p:cNvPr>
          <p:cNvSpPr/>
          <p:nvPr/>
        </p:nvSpPr>
        <p:spPr>
          <a:xfrm>
            <a:off x="3549276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FE21E6-3670-C1D5-30F1-0529C03EAD49}"/>
              </a:ext>
            </a:extLst>
          </p:cNvPr>
          <p:cNvSpPr txBox="1"/>
          <p:nvPr/>
        </p:nvSpPr>
        <p:spPr>
          <a:xfrm>
            <a:off x="1050338" y="49436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A1C39D-E0D5-F31C-72FA-CC185B07E6DF}"/>
              </a:ext>
            </a:extLst>
          </p:cNvPr>
          <p:cNvSpPr txBox="1"/>
          <p:nvPr/>
        </p:nvSpPr>
        <p:spPr>
          <a:xfrm>
            <a:off x="2752863" y="493721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B1C3F3-9B34-2EA1-66D1-0C237BAB0B17}"/>
              </a:ext>
            </a:extLst>
          </p:cNvPr>
          <p:cNvSpPr/>
          <p:nvPr/>
        </p:nvSpPr>
        <p:spPr>
          <a:xfrm>
            <a:off x="115970" y="515658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53947-EE45-AEE1-946F-745C119CEDF0}"/>
              </a:ext>
            </a:extLst>
          </p:cNvPr>
          <p:cNvSpPr/>
          <p:nvPr/>
        </p:nvSpPr>
        <p:spPr>
          <a:xfrm>
            <a:off x="1765078" y="515236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E30B09-234F-DCD2-16B4-B039CD768ACB}"/>
              </a:ext>
            </a:extLst>
          </p:cNvPr>
          <p:cNvSpPr/>
          <p:nvPr/>
        </p:nvSpPr>
        <p:spPr>
          <a:xfrm>
            <a:off x="3386302" y="517298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7022856-C4DE-12AE-D0D2-902ABB3C86F2}"/>
              </a:ext>
            </a:extLst>
          </p:cNvPr>
          <p:cNvSpPr/>
          <p:nvPr/>
        </p:nvSpPr>
        <p:spPr>
          <a:xfrm>
            <a:off x="4813099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D8CBB9-C953-60E3-8E5D-B49EF510E4B0}"/>
              </a:ext>
            </a:extLst>
          </p:cNvPr>
          <p:cNvSpPr/>
          <p:nvPr/>
        </p:nvSpPr>
        <p:spPr>
          <a:xfrm>
            <a:off x="6459122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0EF2029-4FA8-2D61-2D84-57694B7B21AA}"/>
              </a:ext>
            </a:extLst>
          </p:cNvPr>
          <p:cNvSpPr/>
          <p:nvPr/>
        </p:nvSpPr>
        <p:spPr>
          <a:xfrm>
            <a:off x="8137507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1FA429-088F-C8F3-9714-D8848657DF41}"/>
              </a:ext>
            </a:extLst>
          </p:cNvPr>
          <p:cNvSpPr txBox="1"/>
          <p:nvPr/>
        </p:nvSpPr>
        <p:spPr>
          <a:xfrm>
            <a:off x="5638569" y="494604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BBC612-0FD8-42BB-0454-9E219B8F5C93}"/>
              </a:ext>
            </a:extLst>
          </p:cNvPr>
          <p:cNvSpPr txBox="1"/>
          <p:nvPr/>
        </p:nvSpPr>
        <p:spPr>
          <a:xfrm>
            <a:off x="7341094" y="493957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40513E-0194-68B2-9E44-A9D4C083AF3B}"/>
              </a:ext>
            </a:extLst>
          </p:cNvPr>
          <p:cNvSpPr/>
          <p:nvPr/>
        </p:nvSpPr>
        <p:spPr>
          <a:xfrm>
            <a:off x="4704201" y="515894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50CFC-3C43-39EC-BF45-4D6020711BCD}"/>
              </a:ext>
            </a:extLst>
          </p:cNvPr>
          <p:cNvSpPr/>
          <p:nvPr/>
        </p:nvSpPr>
        <p:spPr>
          <a:xfrm>
            <a:off x="6353309" y="515472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1AB5C-69C7-09EC-CAE4-29329E473DE7}"/>
              </a:ext>
            </a:extLst>
          </p:cNvPr>
          <p:cNvSpPr/>
          <p:nvPr/>
        </p:nvSpPr>
        <p:spPr>
          <a:xfrm>
            <a:off x="7974533" y="517534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F80C9E-6C2F-5BB9-D247-60D0F5DA4C3E}"/>
              </a:ext>
            </a:extLst>
          </p:cNvPr>
          <p:cNvCxnSpPr/>
          <p:nvPr/>
        </p:nvCxnSpPr>
        <p:spPr>
          <a:xfrm>
            <a:off x="4572000" y="2619751"/>
            <a:ext cx="0" cy="4007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2" grpId="0"/>
      <p:bldP spid="33" grpId="0"/>
      <p:bldP spid="50" grpId="0"/>
      <p:bldP spid="51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76494F-457E-5A52-CBA6-0AB392529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75170" y="912330"/>
            <a:ext cx="1577266" cy="236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0981B1-DBE1-B0F8-FD15-35B98224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45084" y="912330"/>
            <a:ext cx="1576799" cy="2365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60D022-99E5-7F54-CF22-D059F3EE0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31730" y="912330"/>
            <a:ext cx="1577266" cy="2365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43889D-3931-6C21-C09C-724EC7EDC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88290" y="912330"/>
            <a:ext cx="1577266" cy="2365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A4FCFB-3E51-79EC-E5CE-31A68ED25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01644" y="899956"/>
            <a:ext cx="1576799" cy="23652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57697" y="507991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78921" y="510053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</TotalTime>
  <Words>125</Words>
  <Application>Microsoft Office PowerPoint</Application>
  <PresentationFormat>On-screen Show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2026-04-19T09:35:09Z</dcterms:modified>
  <cp:category/>
</cp:coreProperties>
</file>