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15" r:id="rId3"/>
    <p:sldId id="32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95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846A-77F9-54F7-2B1C-7C134E48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E5ADE-9E23-7644-38C1-247AA5FC8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B5D67-8F2E-E0F7-87DE-2CB9B129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332-A240-90EE-FF30-2A894EC15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8021" y="1386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966275" y="1058846"/>
            <a:ext cx="5986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5842" y="3170498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628161" y="340233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AEEBA-0B24-9AC6-C91A-A93BEE8567F8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		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3A20C9-69E3-342B-706A-BEEE31CD1C2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266C2A7-1D3C-5451-4ABC-0AD42538A92A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3E0CC3D-124A-CEDA-8633-95397295F6F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38D173-BB06-5F4A-367B-4949B88103EE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AE07567-0118-43E4-0BB9-065FAE35803F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87F13-E14F-C883-F76F-EC4594BDDAD1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C9DB7A-C75D-B92C-8E7B-2784EED371E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A11B68-FD92-C0E1-464C-0A73D7727E0A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3F4772-C80A-DB11-3A88-9305EC0FDDD2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37C0FE-B772-7B8F-C262-017B3ED95A6B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AEC05EC-1BCB-6D7C-D1A9-9A4649A9B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4172394"/>
            <a:ext cx="3402862" cy="21078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229A37-0235-E002-C073-8F0973AD4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5B7635-430A-D5EF-BCE2-0B58CC86C87F}"/>
              </a:ext>
            </a:extLst>
          </p:cNvPr>
          <p:cNvSpPr/>
          <p:nvPr/>
        </p:nvSpPr>
        <p:spPr>
          <a:xfrm>
            <a:off x="2979443" y="185819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9E0B6D-DAA8-CC8F-4516-67A7CBF2FBA8}"/>
              </a:ext>
            </a:extLst>
          </p:cNvPr>
          <p:cNvSpPr/>
          <p:nvPr/>
        </p:nvSpPr>
        <p:spPr>
          <a:xfrm>
            <a:off x="4709326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576650-3EDD-BFE9-EB93-991D3C26EDBE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75EDDC-4ED1-01EC-601E-67BE94625815}"/>
              </a:ext>
            </a:extLst>
          </p:cNvPr>
          <p:cNvSpPr/>
          <p:nvPr/>
        </p:nvSpPr>
        <p:spPr>
          <a:xfrm>
            <a:off x="4709326" y="38572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F9B6A-28B7-796E-7CFB-E0FF4C29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EEB30782-EBF5-B66F-8FD8-2DFA0D82404C}"/>
              </a:ext>
            </a:extLst>
          </p:cNvPr>
          <p:cNvGrpSpPr/>
          <p:nvPr/>
        </p:nvGrpSpPr>
        <p:grpSpPr>
          <a:xfrm>
            <a:off x="1628161" y="340233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58EC47-13DF-1DAA-1F82-C47FE0D0869C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B13657D-1963-CADD-478A-F7D6E97EC6E0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3FD2BB-D016-F168-3FEB-6376E1DF2DF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B4F92-47CA-FE41-E5DF-75E375F4879F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5FF0A7-07C1-134F-1A67-BDF6AF9DC893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42528C77-E642-9466-E076-129CD9B9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21790-A9BF-261B-0B0D-46524353CA3C}"/>
              </a:ext>
            </a:extLst>
          </p:cNvPr>
          <p:cNvSpPr txBox="1"/>
          <p:nvPr/>
        </p:nvSpPr>
        <p:spPr>
          <a:xfrm>
            <a:off x="430622" y="1772273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		</a:t>
            </a:r>
            <a:r>
              <a:rPr lang="en-GB" sz="3600" dirty="0"/>
              <a:t>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BB488-D235-3E4A-91C2-0BCB961BA7B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69238EA-25A9-C0EC-342F-4B7F080FCC44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92FBD39-7FBD-2CDE-993B-DEE9DEE11084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D428C-5BD3-8859-8E68-09AB4BD7EFC4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A24B538-1B25-E78D-7A91-5FC77EF6486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7931CB-1081-DBB5-269A-8791ED2907F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78F455-8522-ABEC-764F-71720C845EBA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08D8C4-BA34-D3DF-D9D2-A91AF3165F66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E5306-3CDC-E58E-46C1-6E571254D7F9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B593AE-1900-1BF1-BD10-15DA41E5973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013A4A9-953C-DEB5-DCBE-899C1BB5B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A4EBC7A-E5DA-D46B-954B-880B1E60EDC1}"/>
              </a:ext>
            </a:extLst>
          </p:cNvPr>
          <p:cNvSpPr/>
          <p:nvPr/>
        </p:nvSpPr>
        <p:spPr>
          <a:xfrm>
            <a:off x="2979443" y="185819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65B8E-374B-99ED-C8F6-4AB800AF2760}"/>
              </a:ext>
            </a:extLst>
          </p:cNvPr>
          <p:cNvSpPr/>
          <p:nvPr/>
        </p:nvSpPr>
        <p:spPr>
          <a:xfrm>
            <a:off x="4709326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E4D077-5FA2-ACDF-151E-C51A1AD3BE2C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22D264-03AA-B407-674D-CDCEF93E98BB}"/>
              </a:ext>
            </a:extLst>
          </p:cNvPr>
          <p:cNvSpPr/>
          <p:nvPr/>
        </p:nvSpPr>
        <p:spPr>
          <a:xfrm>
            <a:off x="4709326" y="38572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A8605-CD35-751B-96F8-01455ECD5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06936"/>
            <a:ext cx="3398686" cy="20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23393"/>
            <a:chOff x="1940538" y="2606185"/>
            <a:chExt cx="5409412" cy="82339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833978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09412" cy="823393"/>
            <a:chOff x="1940538" y="2606185"/>
            <a:chExt cx="5409412" cy="82339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01319" y="314184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09412" cy="823393"/>
            <a:chOff x="1940538" y="2606185"/>
            <a:chExt cx="5409412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4601319" y="444971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53089"/>
            <a:ext cx="5409412" cy="823393"/>
            <a:chOff x="1940538" y="2606185"/>
            <a:chExt cx="5409412" cy="82339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942972" y="5761955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98140" y="5498693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can be 3.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409412" cy="823393"/>
            <a:chOff x="1940538" y="2606185"/>
            <a:chExt cx="5409412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</TotalTime>
  <Words>150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2026-04-19T09:28:42Z</dcterms:modified>
  <cp:category/>
</cp:coreProperties>
</file>