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13" r:id="rId3"/>
    <p:sldId id="311" r:id="rId4"/>
    <p:sldId id="312" r:id="rId5"/>
    <p:sldId id="310" r:id="rId6"/>
    <p:sldId id="298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CAA6A-F192-4ACD-8E12-18C8E240D6A6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A8630-78C1-4369-AEBA-1B0B859C1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8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2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3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67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3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18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586540" y="228210"/>
            <a:ext cx="45108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Subitise 0 to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08ECB0-D5D0-10A8-DF29-750B48B7F5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4149" y="2762504"/>
            <a:ext cx="3481620" cy="317372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930" y="637324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42635" y="463984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700445" y="4631667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27726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74096" y="4638755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66554" y="5287626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99D35F1-9174-AF1A-37D6-E05E895022FB}"/>
              </a:ext>
            </a:extLst>
          </p:cNvPr>
          <p:cNvSpPr/>
          <p:nvPr/>
        </p:nvSpPr>
        <p:spPr>
          <a:xfrm>
            <a:off x="5155827" y="2760700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C1287C-7926-5813-55F4-0227775B070F}"/>
              </a:ext>
            </a:extLst>
          </p:cNvPr>
          <p:cNvGrpSpPr/>
          <p:nvPr/>
        </p:nvGrpSpPr>
        <p:grpSpPr>
          <a:xfrm>
            <a:off x="2745237" y="2503529"/>
            <a:ext cx="1242937" cy="1280456"/>
            <a:chOff x="2745237" y="2503529"/>
            <a:chExt cx="1242937" cy="128045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8E7CA4-5F95-C2D4-8FF6-E0CC678D3B3E}"/>
                </a:ext>
              </a:extLst>
            </p:cNvPr>
            <p:cNvSpPr/>
            <p:nvPr/>
          </p:nvSpPr>
          <p:spPr>
            <a:xfrm>
              <a:off x="2745237" y="2503529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50BD65D-35E8-A565-0D3C-26C9D70A7EAE}"/>
                </a:ext>
              </a:extLst>
            </p:cNvPr>
            <p:cNvSpPr/>
            <p:nvPr/>
          </p:nvSpPr>
          <p:spPr>
            <a:xfrm>
              <a:off x="2745237" y="3207985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66E72E-5143-3B73-D32F-F9700925EDC9}"/>
                </a:ext>
              </a:extLst>
            </p:cNvPr>
            <p:cNvSpPr/>
            <p:nvPr/>
          </p:nvSpPr>
          <p:spPr>
            <a:xfrm>
              <a:off x="3412174" y="2503529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700BE43-7BAB-23B0-BF51-213913C3015B}"/>
                </a:ext>
              </a:extLst>
            </p:cNvPr>
            <p:cNvSpPr/>
            <p:nvPr/>
          </p:nvSpPr>
          <p:spPr>
            <a:xfrm>
              <a:off x="3412174" y="3207985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EDEF9D2-25CE-CCA1-31F8-528357E643AF}"/>
              </a:ext>
            </a:extLst>
          </p:cNvPr>
          <p:cNvSpPr/>
          <p:nvPr/>
        </p:nvSpPr>
        <p:spPr>
          <a:xfrm>
            <a:off x="5154648" y="274336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AA7016F-8A3B-DD0E-FE04-E932C755272D}"/>
              </a:ext>
            </a:extLst>
          </p:cNvPr>
          <p:cNvSpPr/>
          <p:nvPr/>
        </p:nvSpPr>
        <p:spPr>
          <a:xfrm>
            <a:off x="5821585" y="274336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1CF36F6-D1A9-4538-F00A-465BCA5F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05D78-538D-FA8D-E1A7-183EDD05F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42635" y="4639845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94482" y="4629904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36962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74095" y="4629904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73644" y="5281763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D5C607-89AD-6727-C231-2D0E7EAB6C8F}"/>
              </a:ext>
            </a:extLst>
          </p:cNvPr>
          <p:cNvGrpSpPr/>
          <p:nvPr/>
        </p:nvGrpSpPr>
        <p:grpSpPr>
          <a:xfrm>
            <a:off x="2072323" y="2554197"/>
            <a:ext cx="2047064" cy="1440074"/>
            <a:chOff x="5063468" y="2721141"/>
            <a:chExt cx="2047064" cy="144007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BC5BB33-6E69-1CE3-C3EC-F463DC6D0D5A}"/>
                </a:ext>
              </a:extLst>
            </p:cNvPr>
            <p:cNvSpPr/>
            <p:nvPr/>
          </p:nvSpPr>
          <p:spPr>
            <a:xfrm>
              <a:off x="5775707" y="3585215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99D35F1-9174-AF1A-37D6-E05E895022FB}"/>
                </a:ext>
              </a:extLst>
            </p:cNvPr>
            <p:cNvSpPr/>
            <p:nvPr/>
          </p:nvSpPr>
          <p:spPr>
            <a:xfrm>
              <a:off x="5063468" y="2741795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9351D7D-884F-C1FD-2244-AC8D30B8E42B}"/>
                </a:ext>
              </a:extLst>
            </p:cNvPr>
            <p:cNvSpPr/>
            <p:nvPr/>
          </p:nvSpPr>
          <p:spPr>
            <a:xfrm>
              <a:off x="6534532" y="2721141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A778EB2-7056-8EDF-917E-E1ADBCEB52D4}"/>
                </a:ext>
              </a:extLst>
            </p:cNvPr>
            <p:cNvSpPr/>
            <p:nvPr/>
          </p:nvSpPr>
          <p:spPr>
            <a:xfrm>
              <a:off x="5799000" y="2721141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E8F6378-BCD4-D527-0625-015957492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D099B9-2C4D-5483-FA68-9FC1A675D820}"/>
              </a:ext>
            </a:extLst>
          </p:cNvPr>
          <p:cNvGrpSpPr/>
          <p:nvPr/>
        </p:nvGrpSpPr>
        <p:grpSpPr>
          <a:xfrm>
            <a:off x="5503470" y="2546070"/>
            <a:ext cx="1242937" cy="1280456"/>
            <a:chOff x="2745237" y="2503529"/>
            <a:chExt cx="1242937" cy="128045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1598360-BC95-BFBA-B88F-086F7182E219}"/>
                </a:ext>
              </a:extLst>
            </p:cNvPr>
            <p:cNvSpPr/>
            <p:nvPr/>
          </p:nvSpPr>
          <p:spPr>
            <a:xfrm>
              <a:off x="2745237" y="2503529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BA78-4EFA-D018-D429-F0484EC028F5}"/>
                </a:ext>
              </a:extLst>
            </p:cNvPr>
            <p:cNvSpPr/>
            <p:nvPr/>
          </p:nvSpPr>
          <p:spPr>
            <a:xfrm>
              <a:off x="2745237" y="3207985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D79376-7122-B778-4556-ACBE5522691F}"/>
                </a:ext>
              </a:extLst>
            </p:cNvPr>
            <p:cNvSpPr/>
            <p:nvPr/>
          </p:nvSpPr>
          <p:spPr>
            <a:xfrm>
              <a:off x="3412174" y="2503529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4A8EDD-46A3-C464-6D3C-AE6A10FEBF8E}"/>
                </a:ext>
              </a:extLst>
            </p:cNvPr>
            <p:cNvSpPr/>
            <p:nvPr/>
          </p:nvSpPr>
          <p:spPr>
            <a:xfrm>
              <a:off x="3412174" y="3207985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8971B9-C2DB-8C82-BABF-36C313B88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id="{2E1EF73F-A44E-CC1F-C650-7D6925E0A401}"/>
              </a:ext>
            </a:extLst>
          </p:cNvPr>
          <p:cNvSpPr/>
          <p:nvPr/>
        </p:nvSpPr>
        <p:spPr>
          <a:xfrm>
            <a:off x="2375289" y="2034209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4DA524D-1A9A-FFCE-3EA3-0ABFF2FBC343}"/>
              </a:ext>
            </a:extLst>
          </p:cNvPr>
          <p:cNvSpPr/>
          <p:nvPr/>
        </p:nvSpPr>
        <p:spPr>
          <a:xfrm>
            <a:off x="3228334" y="2034209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596C509-0EE1-D496-A72B-65F55C1C8BF4}"/>
              </a:ext>
            </a:extLst>
          </p:cNvPr>
          <p:cNvSpPr/>
          <p:nvPr/>
        </p:nvSpPr>
        <p:spPr>
          <a:xfrm>
            <a:off x="2375289" y="2813779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A343A7-1055-188B-37A1-5AC5FBCDFEB1}"/>
              </a:ext>
            </a:extLst>
          </p:cNvPr>
          <p:cNvSpPr/>
          <p:nvPr/>
        </p:nvSpPr>
        <p:spPr>
          <a:xfrm>
            <a:off x="3228334" y="2813779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5BB3DBD-AC98-8F36-A165-8ACB1EC43A37}"/>
              </a:ext>
            </a:extLst>
          </p:cNvPr>
          <p:cNvSpPr/>
          <p:nvPr/>
        </p:nvSpPr>
        <p:spPr>
          <a:xfrm>
            <a:off x="2375289" y="361000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62563D7-1233-ED7A-8AFE-622CB539B666}"/>
              </a:ext>
            </a:extLst>
          </p:cNvPr>
          <p:cNvSpPr/>
          <p:nvPr/>
        </p:nvSpPr>
        <p:spPr>
          <a:xfrm>
            <a:off x="3228334" y="361000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24163" y="4639840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75653" y="4629899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09254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53812" y="4629899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48085" y="5272757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7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4DF1856-872F-9AD2-19E8-417CE13A9A3E}"/>
              </a:ext>
            </a:extLst>
          </p:cNvPr>
          <p:cNvSpPr/>
          <p:nvPr/>
        </p:nvSpPr>
        <p:spPr>
          <a:xfrm>
            <a:off x="5593997" y="2813779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C4D1917-6676-0CCC-6C66-34DDE86FB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8C8CBA-C7B7-945E-4C9B-7089D58BF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05FDCAD-5D3D-3351-664B-4114C5161BD3}"/>
              </a:ext>
            </a:extLst>
          </p:cNvPr>
          <p:cNvSpPr/>
          <p:nvPr/>
        </p:nvSpPr>
        <p:spPr>
          <a:xfrm>
            <a:off x="2445550" y="2045832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F715D4-D819-5749-2323-D0D67BD35B37}"/>
              </a:ext>
            </a:extLst>
          </p:cNvPr>
          <p:cNvSpPr/>
          <p:nvPr/>
        </p:nvSpPr>
        <p:spPr>
          <a:xfrm>
            <a:off x="3230618" y="2045832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3E3FCD-4C8A-1395-051D-3C8BAFB04C17}"/>
              </a:ext>
            </a:extLst>
          </p:cNvPr>
          <p:cNvSpPr/>
          <p:nvPr/>
        </p:nvSpPr>
        <p:spPr>
          <a:xfrm>
            <a:off x="4019179" y="2045832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8A6D09-B241-0A99-87EF-A149670AE496}"/>
              </a:ext>
            </a:extLst>
          </p:cNvPr>
          <p:cNvSpPr/>
          <p:nvPr/>
        </p:nvSpPr>
        <p:spPr>
          <a:xfrm>
            <a:off x="2445550" y="277038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BF3D4F-ECD1-50FC-8D9C-1BB61FFC9161}"/>
              </a:ext>
            </a:extLst>
          </p:cNvPr>
          <p:cNvSpPr/>
          <p:nvPr/>
        </p:nvSpPr>
        <p:spPr>
          <a:xfrm>
            <a:off x="3230618" y="277038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A2952E-870C-C29D-0676-86378B8489BD}"/>
              </a:ext>
            </a:extLst>
          </p:cNvPr>
          <p:cNvSpPr/>
          <p:nvPr/>
        </p:nvSpPr>
        <p:spPr>
          <a:xfrm>
            <a:off x="4019179" y="277038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23AF3B-6D2B-F741-5647-08F0EC4F670C}"/>
              </a:ext>
            </a:extLst>
          </p:cNvPr>
          <p:cNvSpPr/>
          <p:nvPr/>
        </p:nvSpPr>
        <p:spPr>
          <a:xfrm>
            <a:off x="2445550" y="346767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83A6B9-B707-DF4A-E9F9-F2B036C23F0C}"/>
              </a:ext>
            </a:extLst>
          </p:cNvPr>
          <p:cNvSpPr/>
          <p:nvPr/>
        </p:nvSpPr>
        <p:spPr>
          <a:xfrm>
            <a:off x="3230618" y="346767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FDCBE9-762B-19E3-29CD-C15C4FA68ACE}"/>
              </a:ext>
            </a:extLst>
          </p:cNvPr>
          <p:cNvSpPr/>
          <p:nvPr/>
        </p:nvSpPr>
        <p:spPr>
          <a:xfrm>
            <a:off x="4019179" y="346767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24163" y="46424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69992" y="4615849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09254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0BCFE9-3F5A-7122-B24A-648247D88C7E}"/>
              </a:ext>
            </a:extLst>
          </p:cNvPr>
          <p:cNvSpPr/>
          <p:nvPr/>
        </p:nvSpPr>
        <p:spPr>
          <a:xfrm>
            <a:off x="5581518" y="277038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55624" y="4622937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739139" y="5275076"/>
            <a:ext cx="1036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10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1352420-E291-8B6A-0C37-3FA98EDF1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12C1B-A3B8-E1DC-9474-ED2672AED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24163" y="4642415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83683" y="4622936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5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09254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1822D5-A3DF-3E85-62FC-6498A28A1F55}"/>
              </a:ext>
            </a:extLst>
          </p:cNvPr>
          <p:cNvSpPr/>
          <p:nvPr/>
        </p:nvSpPr>
        <p:spPr>
          <a:xfrm>
            <a:off x="2152694" y="2151784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04E9D9-6E3F-839C-045D-B8F01AF6033E}"/>
              </a:ext>
            </a:extLst>
          </p:cNvPr>
          <p:cNvSpPr/>
          <p:nvPr/>
        </p:nvSpPr>
        <p:spPr>
          <a:xfrm>
            <a:off x="3451078" y="2151784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AD5326-62C4-8E48-5CA5-B7B90F0F5227}"/>
              </a:ext>
            </a:extLst>
          </p:cNvPr>
          <p:cNvSpPr/>
          <p:nvPr/>
        </p:nvSpPr>
        <p:spPr>
          <a:xfrm>
            <a:off x="2790031" y="282140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6BEAC4-6772-D6AA-D9B3-748692F2D342}"/>
              </a:ext>
            </a:extLst>
          </p:cNvPr>
          <p:cNvSpPr/>
          <p:nvPr/>
        </p:nvSpPr>
        <p:spPr>
          <a:xfrm>
            <a:off x="2165945" y="3573644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C96E13-5333-CBDA-9EF6-59673307FF2A}"/>
              </a:ext>
            </a:extLst>
          </p:cNvPr>
          <p:cNvSpPr/>
          <p:nvPr/>
        </p:nvSpPr>
        <p:spPr>
          <a:xfrm>
            <a:off x="3444373" y="3573644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EF1153-1117-A6CC-F144-46531689C186}"/>
              </a:ext>
            </a:extLst>
          </p:cNvPr>
          <p:cNvSpPr/>
          <p:nvPr/>
        </p:nvSpPr>
        <p:spPr>
          <a:xfrm>
            <a:off x="5908914" y="2342125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0BCFE9-3F5A-7122-B24A-648247D88C7E}"/>
              </a:ext>
            </a:extLst>
          </p:cNvPr>
          <p:cNvSpPr/>
          <p:nvPr/>
        </p:nvSpPr>
        <p:spPr>
          <a:xfrm>
            <a:off x="6497301" y="3079043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60622" y="4622936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39549" y="5271661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FB85E9-4051-2B42-F883-BA561C6F0302}"/>
              </a:ext>
            </a:extLst>
          </p:cNvPr>
          <p:cNvSpPr/>
          <p:nvPr/>
        </p:nvSpPr>
        <p:spPr>
          <a:xfrm>
            <a:off x="5411629" y="3079043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474C531-FD46-5C7C-6174-E808E345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DA492A-C43C-63B9-E2CC-3B13731AD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2" y="168302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52C16-E1EE-10EA-677B-96648A47FB41}"/>
              </a:ext>
            </a:extLst>
          </p:cNvPr>
          <p:cNvSpPr txBox="1"/>
          <p:nvPr/>
        </p:nvSpPr>
        <p:spPr>
          <a:xfrm>
            <a:off x="466316" y="227126"/>
            <a:ext cx="8211367" cy="371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Work in pairs.</a:t>
            </a:r>
          </a:p>
          <a:p>
            <a:pPr algn="ctr"/>
            <a:r>
              <a:rPr lang="en-US" sz="36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Take up to 10 counters.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Make two groups and arrange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them like the examples we did.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Show your partner - how many altogether?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C5BED-12EA-E942-2E53-DD3E25465F2C}"/>
              </a:ext>
            </a:extLst>
          </p:cNvPr>
          <p:cNvSpPr txBox="1"/>
          <p:nvPr/>
        </p:nvSpPr>
        <p:spPr>
          <a:xfrm>
            <a:off x="712528" y="4964750"/>
            <a:ext cx="7525512" cy="1488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I can see __  and __ .</a:t>
            </a:r>
          </a:p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</p:spTree>
    <p:extLst>
      <p:ext uri="{BB962C8B-B14F-4D97-AF65-F5344CB8AC3E}">
        <p14:creationId xmlns:p14="http://schemas.microsoft.com/office/powerpoint/2010/main" val="227839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41749" y="4157214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18882" y="1693996"/>
            <a:ext cx="877529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If you see 8 dots, </a:t>
            </a:r>
          </a:p>
          <a:p>
            <a:pPr algn="ctr"/>
            <a:r>
              <a:rPr lang="en-US" sz="4000" dirty="0"/>
              <a:t>you must always count from 1.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</TotalTime>
  <Words>197</Words>
  <Application>Microsoft Office PowerPoint</Application>
  <PresentationFormat>On-screen Show (4:3)</PresentationFormat>
  <Paragraphs>55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31</cp:revision>
  <dcterms:created xsi:type="dcterms:W3CDTF">2013-01-27T09:14:16Z</dcterms:created>
  <dcterms:modified xsi:type="dcterms:W3CDTF">2026-04-26T06:38:15Z</dcterms:modified>
  <cp:category/>
</cp:coreProperties>
</file>