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13" r:id="rId3"/>
    <p:sldId id="311" r:id="rId4"/>
    <p:sldId id="312" r:id="rId5"/>
    <p:sldId id="310" r:id="rId6"/>
    <p:sldId id="298" r:id="rId7"/>
    <p:sldId id="314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1BE0-863A-449F-B613-8B589F9A3218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A26A-CD33-4C22-B8C9-A1651491F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3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2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3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7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3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68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09BDD6-A1E0-990C-ACA3-5B079940DC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7518" y="1800856"/>
            <a:ext cx="3628963" cy="383057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236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D9B8F-C078-BFF3-535B-E27B841A1D80}"/>
              </a:ext>
            </a:extLst>
          </p:cNvPr>
          <p:cNvSpPr/>
          <p:nvPr/>
        </p:nvSpPr>
        <p:spPr>
          <a:xfrm>
            <a:off x="2586540" y="228210"/>
            <a:ext cx="4510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Subitise 0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42635" y="463984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700445" y="463166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27726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74096" y="4638755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66554" y="528762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9B8A9C-1B7A-348B-DE9C-C1046D146AF5}"/>
              </a:ext>
            </a:extLst>
          </p:cNvPr>
          <p:cNvGrpSpPr/>
          <p:nvPr/>
        </p:nvGrpSpPr>
        <p:grpSpPr>
          <a:xfrm>
            <a:off x="2457508" y="2547650"/>
            <a:ext cx="1242937" cy="593332"/>
            <a:chOff x="5355816" y="2760700"/>
            <a:chExt cx="1242937" cy="593332"/>
          </a:xfrm>
          <a:solidFill>
            <a:srgbClr val="0070C0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9D35F1-9174-AF1A-37D6-E05E895022FB}"/>
                </a:ext>
              </a:extLst>
            </p:cNvPr>
            <p:cNvSpPr/>
            <p:nvPr/>
          </p:nvSpPr>
          <p:spPr>
            <a:xfrm>
              <a:off x="5356995" y="2778032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EDEF9D2-25CE-CCA1-31F8-528357E643AF}"/>
                </a:ext>
              </a:extLst>
            </p:cNvPr>
            <p:cNvSpPr/>
            <p:nvPr/>
          </p:nvSpPr>
          <p:spPr>
            <a:xfrm>
              <a:off x="5355816" y="2760700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A7016F-8A3B-DD0E-FE04-E932C755272D}"/>
                </a:ext>
              </a:extLst>
            </p:cNvPr>
            <p:cNvSpPr/>
            <p:nvPr/>
          </p:nvSpPr>
          <p:spPr>
            <a:xfrm>
              <a:off x="6022753" y="2760700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1CF36F6-D1A9-4538-F00A-465BCA5F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BA25F6C-7707-B016-35C4-E343CFB4F4A1}"/>
              </a:ext>
            </a:extLst>
          </p:cNvPr>
          <p:cNvGrpSpPr/>
          <p:nvPr/>
        </p:nvGrpSpPr>
        <p:grpSpPr>
          <a:xfrm>
            <a:off x="4716364" y="2541981"/>
            <a:ext cx="1909874" cy="1280456"/>
            <a:chOff x="2279468" y="2520861"/>
            <a:chExt cx="1909874" cy="1280456"/>
          </a:xfrm>
          <a:solidFill>
            <a:srgbClr val="0070C0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C1287C-7926-5813-55F4-0227775B070F}"/>
                </a:ext>
              </a:extLst>
            </p:cNvPr>
            <p:cNvGrpSpPr/>
            <p:nvPr/>
          </p:nvGrpSpPr>
          <p:grpSpPr>
            <a:xfrm>
              <a:off x="2946405" y="2520861"/>
              <a:ext cx="1242937" cy="1280456"/>
              <a:chOff x="2745237" y="2503529"/>
              <a:chExt cx="1242937" cy="1280456"/>
            </a:xfrm>
            <a:grpFill/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8E7CA4-5F95-C2D4-8FF6-E0CC678D3B3E}"/>
                  </a:ext>
                </a:extLst>
              </p:cNvPr>
              <p:cNvSpPr/>
              <p:nvPr/>
            </p:nvSpPr>
            <p:spPr>
              <a:xfrm>
                <a:off x="2745237" y="2503529"/>
                <a:ext cx="576000" cy="576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50BD65D-35E8-A565-0D3C-26C9D70A7EAE}"/>
                  </a:ext>
                </a:extLst>
              </p:cNvPr>
              <p:cNvSpPr/>
              <p:nvPr/>
            </p:nvSpPr>
            <p:spPr>
              <a:xfrm>
                <a:off x="2745237" y="3207985"/>
                <a:ext cx="576000" cy="576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66E72E-5143-3B73-D32F-F9700925EDC9}"/>
                  </a:ext>
                </a:extLst>
              </p:cNvPr>
              <p:cNvSpPr/>
              <p:nvPr/>
            </p:nvSpPr>
            <p:spPr>
              <a:xfrm>
                <a:off x="3412174" y="2503529"/>
                <a:ext cx="576000" cy="576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700BE43-7BAB-23B0-BF51-213913C3015B}"/>
                  </a:ext>
                </a:extLst>
              </p:cNvPr>
              <p:cNvSpPr/>
              <p:nvPr/>
            </p:nvSpPr>
            <p:spPr>
              <a:xfrm>
                <a:off x="3412174" y="3207985"/>
                <a:ext cx="576000" cy="576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3FA555-25CE-CFBF-C4E2-B33E28B6A4B7}"/>
                </a:ext>
              </a:extLst>
            </p:cNvPr>
            <p:cNvGrpSpPr/>
            <p:nvPr/>
          </p:nvGrpSpPr>
          <p:grpSpPr>
            <a:xfrm>
              <a:off x="2279468" y="2520861"/>
              <a:ext cx="576000" cy="1280456"/>
              <a:chOff x="3412174" y="2503529"/>
              <a:chExt cx="576000" cy="1280456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FC3174B-EAAF-FF30-E550-92DDBB68C58C}"/>
                  </a:ext>
                </a:extLst>
              </p:cNvPr>
              <p:cNvSpPr/>
              <p:nvPr/>
            </p:nvSpPr>
            <p:spPr>
              <a:xfrm>
                <a:off x="3412174" y="2503529"/>
                <a:ext cx="576000" cy="576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170B15-190E-A720-75D4-EA6CE2A42C73}"/>
                  </a:ext>
                </a:extLst>
              </p:cNvPr>
              <p:cNvSpPr/>
              <p:nvPr/>
            </p:nvSpPr>
            <p:spPr>
              <a:xfrm>
                <a:off x="3412174" y="3207985"/>
                <a:ext cx="576000" cy="576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677D496-8D47-FFA9-6A6E-B489F8D7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42635" y="463984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94482" y="4629904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36962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74095" y="4629904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73644" y="5281763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5C607-89AD-6727-C231-2D0E7EAB6C8F}"/>
              </a:ext>
            </a:extLst>
          </p:cNvPr>
          <p:cNvGrpSpPr/>
          <p:nvPr/>
        </p:nvGrpSpPr>
        <p:grpSpPr>
          <a:xfrm>
            <a:off x="1771385" y="2420475"/>
            <a:ext cx="2047064" cy="596654"/>
            <a:chOff x="5063468" y="2721141"/>
            <a:chExt cx="2047064" cy="596654"/>
          </a:xfrm>
          <a:solidFill>
            <a:srgbClr val="0070C0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9D35F1-9174-AF1A-37D6-E05E895022FB}"/>
                </a:ext>
              </a:extLst>
            </p:cNvPr>
            <p:cNvSpPr/>
            <p:nvPr/>
          </p:nvSpPr>
          <p:spPr>
            <a:xfrm>
              <a:off x="5063468" y="2741795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351D7D-884F-C1FD-2244-AC8D30B8E42B}"/>
                </a:ext>
              </a:extLst>
            </p:cNvPr>
            <p:cNvSpPr/>
            <p:nvPr/>
          </p:nvSpPr>
          <p:spPr>
            <a:xfrm>
              <a:off x="6534532" y="2721141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A778EB2-7056-8EDF-917E-E1ADBCEB52D4}"/>
                </a:ext>
              </a:extLst>
            </p:cNvPr>
            <p:cNvSpPr/>
            <p:nvPr/>
          </p:nvSpPr>
          <p:spPr>
            <a:xfrm>
              <a:off x="5799000" y="2721141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E8F6378-BCD4-D527-0625-015957492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DE85B2A-3DBA-C2FF-95D8-D0F90915CEB9}"/>
              </a:ext>
            </a:extLst>
          </p:cNvPr>
          <p:cNvGrpSpPr/>
          <p:nvPr/>
        </p:nvGrpSpPr>
        <p:grpSpPr>
          <a:xfrm>
            <a:off x="5167631" y="2441129"/>
            <a:ext cx="1914614" cy="1272239"/>
            <a:chOff x="5458001" y="2510623"/>
            <a:chExt cx="1914614" cy="1272239"/>
          </a:xfrm>
          <a:solidFill>
            <a:srgbClr val="0070C0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598360-BC95-BFBA-B88F-086F7182E219}"/>
                </a:ext>
              </a:extLst>
            </p:cNvPr>
            <p:cNvSpPr/>
            <p:nvPr/>
          </p:nvSpPr>
          <p:spPr>
            <a:xfrm>
              <a:off x="5458001" y="2510623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BA78-4EFA-D018-D429-F0484EC028F5}"/>
                </a:ext>
              </a:extLst>
            </p:cNvPr>
            <p:cNvSpPr/>
            <p:nvPr/>
          </p:nvSpPr>
          <p:spPr>
            <a:xfrm>
              <a:off x="6124938" y="3206862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D79376-7122-B778-4556-ACBE5522691F}"/>
                </a:ext>
              </a:extLst>
            </p:cNvPr>
            <p:cNvSpPr/>
            <p:nvPr/>
          </p:nvSpPr>
          <p:spPr>
            <a:xfrm>
              <a:off x="6124938" y="2510623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4A8EDD-46A3-C464-6D3C-AE6A10FEBF8E}"/>
                </a:ext>
              </a:extLst>
            </p:cNvPr>
            <p:cNvSpPr/>
            <p:nvPr/>
          </p:nvSpPr>
          <p:spPr>
            <a:xfrm>
              <a:off x="6796615" y="2510623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5297F0B-EC75-4B2C-E57E-49A04133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2E1EF73F-A44E-CC1F-C650-7D6925E0A401}"/>
              </a:ext>
            </a:extLst>
          </p:cNvPr>
          <p:cNvSpPr/>
          <p:nvPr/>
        </p:nvSpPr>
        <p:spPr>
          <a:xfrm>
            <a:off x="2375289" y="2019193"/>
            <a:ext cx="576000" cy="57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4DA524D-1A9A-FFCE-3EA3-0ABFF2FBC343}"/>
              </a:ext>
            </a:extLst>
          </p:cNvPr>
          <p:cNvSpPr/>
          <p:nvPr/>
        </p:nvSpPr>
        <p:spPr>
          <a:xfrm>
            <a:off x="3228334" y="2034209"/>
            <a:ext cx="576000" cy="57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596C509-0EE1-D496-A72B-65F55C1C8BF4}"/>
              </a:ext>
            </a:extLst>
          </p:cNvPr>
          <p:cNvSpPr/>
          <p:nvPr/>
        </p:nvSpPr>
        <p:spPr>
          <a:xfrm>
            <a:off x="2375289" y="2813779"/>
            <a:ext cx="576000" cy="57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A343A7-1055-188B-37A1-5AC5FBCDFEB1}"/>
              </a:ext>
            </a:extLst>
          </p:cNvPr>
          <p:cNvSpPr/>
          <p:nvPr/>
        </p:nvSpPr>
        <p:spPr>
          <a:xfrm>
            <a:off x="3228334" y="2813779"/>
            <a:ext cx="576000" cy="57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BB3DBD-AC98-8F36-A165-8ACB1EC43A37}"/>
              </a:ext>
            </a:extLst>
          </p:cNvPr>
          <p:cNvSpPr/>
          <p:nvPr/>
        </p:nvSpPr>
        <p:spPr>
          <a:xfrm>
            <a:off x="2375289" y="3610008"/>
            <a:ext cx="576000" cy="57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3984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75653" y="462989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53812" y="462989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48085" y="527275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C4D1917-6676-0CCC-6C66-34DDE86F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319300-F526-7268-E7DC-77B307DB5431}"/>
              </a:ext>
            </a:extLst>
          </p:cNvPr>
          <p:cNvGrpSpPr/>
          <p:nvPr/>
        </p:nvGrpSpPr>
        <p:grpSpPr>
          <a:xfrm>
            <a:off x="5828673" y="2058414"/>
            <a:ext cx="1429045" cy="1370586"/>
            <a:chOff x="5828673" y="2058414"/>
            <a:chExt cx="1429045" cy="13705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8AC1CC-0323-1C67-915D-AD9C6C0B0CB7}"/>
                </a:ext>
              </a:extLst>
            </p:cNvPr>
            <p:cNvSpPr/>
            <p:nvPr/>
          </p:nvSpPr>
          <p:spPr>
            <a:xfrm>
              <a:off x="5828673" y="2058414"/>
              <a:ext cx="576000" cy="576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D9743F-782C-5739-7E4B-9F5B3C6C7BFB}"/>
                </a:ext>
              </a:extLst>
            </p:cNvPr>
            <p:cNvSpPr/>
            <p:nvPr/>
          </p:nvSpPr>
          <p:spPr>
            <a:xfrm>
              <a:off x="6681718" y="2073430"/>
              <a:ext cx="576000" cy="576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5F65B6-B4AC-D420-285D-126A5C31D7A4}"/>
                </a:ext>
              </a:extLst>
            </p:cNvPr>
            <p:cNvSpPr/>
            <p:nvPr/>
          </p:nvSpPr>
          <p:spPr>
            <a:xfrm>
              <a:off x="5828673" y="2853000"/>
              <a:ext cx="576000" cy="576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519B905-254D-DA9C-F78C-FF9EFCC8D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9A924C-55D6-104C-66D1-7EDB0C4A1916}"/>
              </a:ext>
            </a:extLst>
          </p:cNvPr>
          <p:cNvGrpSpPr/>
          <p:nvPr/>
        </p:nvGrpSpPr>
        <p:grpSpPr>
          <a:xfrm>
            <a:off x="4775846" y="2129433"/>
            <a:ext cx="2149629" cy="1997846"/>
            <a:chOff x="2445550" y="2045832"/>
            <a:chExt cx="2149629" cy="1997846"/>
          </a:xfrm>
          <a:solidFill>
            <a:srgbClr val="0070C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5FDCAD-5D3D-3351-664B-4114C5161BD3}"/>
                </a:ext>
              </a:extLst>
            </p:cNvPr>
            <p:cNvSpPr/>
            <p:nvPr/>
          </p:nvSpPr>
          <p:spPr>
            <a:xfrm>
              <a:off x="2445550" y="2045832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F715D4-D819-5749-2323-D0D67BD35B37}"/>
                </a:ext>
              </a:extLst>
            </p:cNvPr>
            <p:cNvSpPr/>
            <p:nvPr/>
          </p:nvSpPr>
          <p:spPr>
            <a:xfrm>
              <a:off x="3230618" y="2045832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3E3FCD-4C8A-1395-051D-3C8BAFB04C17}"/>
                </a:ext>
              </a:extLst>
            </p:cNvPr>
            <p:cNvSpPr/>
            <p:nvPr/>
          </p:nvSpPr>
          <p:spPr>
            <a:xfrm>
              <a:off x="4019179" y="2045832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8A6D09-B241-0A99-87EF-A149670AE496}"/>
                </a:ext>
              </a:extLst>
            </p:cNvPr>
            <p:cNvSpPr/>
            <p:nvPr/>
          </p:nvSpPr>
          <p:spPr>
            <a:xfrm>
              <a:off x="2445550" y="2770388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BF3D4F-ECD1-50FC-8D9C-1BB61FFC9161}"/>
                </a:ext>
              </a:extLst>
            </p:cNvPr>
            <p:cNvSpPr/>
            <p:nvPr/>
          </p:nvSpPr>
          <p:spPr>
            <a:xfrm>
              <a:off x="3230618" y="2770388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A2952E-870C-C29D-0676-86378B8489BD}"/>
                </a:ext>
              </a:extLst>
            </p:cNvPr>
            <p:cNvSpPr/>
            <p:nvPr/>
          </p:nvSpPr>
          <p:spPr>
            <a:xfrm>
              <a:off x="4019179" y="2770388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23AF3B-6D2B-F741-5647-08F0EC4F670C}"/>
                </a:ext>
              </a:extLst>
            </p:cNvPr>
            <p:cNvSpPr/>
            <p:nvPr/>
          </p:nvSpPr>
          <p:spPr>
            <a:xfrm>
              <a:off x="2445550" y="3467678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83A6B9-B707-DF4A-E9F9-F2B036C23F0C}"/>
                </a:ext>
              </a:extLst>
            </p:cNvPr>
            <p:cNvSpPr/>
            <p:nvPr/>
          </p:nvSpPr>
          <p:spPr>
            <a:xfrm>
              <a:off x="3230618" y="3467678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FDCBE9-762B-19E3-29CD-C15C4FA68ACE}"/>
                </a:ext>
              </a:extLst>
            </p:cNvPr>
            <p:cNvSpPr/>
            <p:nvPr/>
          </p:nvSpPr>
          <p:spPr>
            <a:xfrm>
              <a:off x="4019179" y="3467678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424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69992" y="461584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0BCFE9-3F5A-7122-B24A-648247D88C7E}"/>
              </a:ext>
            </a:extLst>
          </p:cNvPr>
          <p:cNvSpPr/>
          <p:nvPr/>
        </p:nvSpPr>
        <p:spPr>
          <a:xfrm>
            <a:off x="2499990" y="2670811"/>
            <a:ext cx="576000" cy="57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55624" y="462293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739139" y="5275076"/>
            <a:ext cx="103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1352420-E291-8B6A-0C37-3FA98EDF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6F3A0F-B8BE-A491-B092-39A582322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4241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83683" y="462293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C6E780-FAC0-7CDF-4ED3-FFA6C6B47686}"/>
              </a:ext>
            </a:extLst>
          </p:cNvPr>
          <p:cNvGrpSpPr/>
          <p:nvPr/>
        </p:nvGrpSpPr>
        <p:grpSpPr>
          <a:xfrm>
            <a:off x="5273240" y="2368282"/>
            <a:ext cx="1874384" cy="1245624"/>
            <a:chOff x="2152694" y="2151784"/>
            <a:chExt cx="1874384" cy="1245624"/>
          </a:xfrm>
          <a:solidFill>
            <a:srgbClr val="0070C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1822D5-A3DF-3E85-62FC-6498A28A1F55}"/>
                </a:ext>
              </a:extLst>
            </p:cNvPr>
            <p:cNvSpPr/>
            <p:nvPr/>
          </p:nvSpPr>
          <p:spPr>
            <a:xfrm>
              <a:off x="2152694" y="2151784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04E9D9-6E3F-839C-045D-B8F01AF6033E}"/>
                </a:ext>
              </a:extLst>
            </p:cNvPr>
            <p:cNvSpPr/>
            <p:nvPr/>
          </p:nvSpPr>
          <p:spPr>
            <a:xfrm>
              <a:off x="3451078" y="2151784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AD5326-62C4-8E48-5CA5-B7B90F0F5227}"/>
                </a:ext>
              </a:extLst>
            </p:cNvPr>
            <p:cNvSpPr/>
            <p:nvPr/>
          </p:nvSpPr>
          <p:spPr>
            <a:xfrm>
              <a:off x="2790031" y="2821408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60622" y="462293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39549" y="5271661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C9769F-FE1B-3A68-60DE-DC15189B7FE4}"/>
              </a:ext>
            </a:extLst>
          </p:cNvPr>
          <p:cNvGrpSpPr/>
          <p:nvPr/>
        </p:nvGrpSpPr>
        <p:grpSpPr>
          <a:xfrm>
            <a:off x="2003081" y="2287855"/>
            <a:ext cx="1661672" cy="1312918"/>
            <a:chOff x="2522125" y="2342125"/>
            <a:chExt cx="1661672" cy="1312918"/>
          </a:xfrm>
          <a:solidFill>
            <a:srgbClr val="0070C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2EF1153-1117-A6CC-F144-46531689C186}"/>
                </a:ext>
              </a:extLst>
            </p:cNvPr>
            <p:cNvSpPr/>
            <p:nvPr/>
          </p:nvSpPr>
          <p:spPr>
            <a:xfrm>
              <a:off x="3019410" y="2342125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0BCFE9-3F5A-7122-B24A-648247D88C7E}"/>
                </a:ext>
              </a:extLst>
            </p:cNvPr>
            <p:cNvSpPr/>
            <p:nvPr/>
          </p:nvSpPr>
          <p:spPr>
            <a:xfrm>
              <a:off x="3607797" y="3079043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FB85E9-4051-2B42-F883-BA561C6F0302}"/>
                </a:ext>
              </a:extLst>
            </p:cNvPr>
            <p:cNvSpPr/>
            <p:nvPr/>
          </p:nvSpPr>
          <p:spPr>
            <a:xfrm>
              <a:off x="2522125" y="3079043"/>
              <a:ext cx="576000" cy="576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74C531-FD46-5C7C-6174-E808E345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C71C8E-574F-AFCB-08CB-3A41559B8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C16-E1EE-10EA-677B-96648A47FB41}"/>
              </a:ext>
            </a:extLst>
          </p:cNvPr>
          <p:cNvSpPr txBox="1"/>
          <p:nvPr/>
        </p:nvSpPr>
        <p:spPr>
          <a:xfrm>
            <a:off x="466316" y="227126"/>
            <a:ext cx="8211367" cy="371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Work in pairs.</a:t>
            </a:r>
          </a:p>
          <a:p>
            <a:pPr algn="ctr"/>
            <a:r>
              <a:rPr lang="en-US" sz="36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Take up to 10 counters.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Make two groups and arrange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them like the examples we did.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Show your partner - how many altogether?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5BED-12EA-E942-2E53-DD3E25465F2C}"/>
              </a:ext>
            </a:extLst>
          </p:cNvPr>
          <p:cNvSpPr txBox="1"/>
          <p:nvPr/>
        </p:nvSpPr>
        <p:spPr>
          <a:xfrm>
            <a:off x="712528" y="4964750"/>
            <a:ext cx="7525512" cy="1488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I can see __  and __ .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</p:spTree>
    <p:extLst>
      <p:ext uri="{BB962C8B-B14F-4D97-AF65-F5344CB8AC3E}">
        <p14:creationId xmlns:p14="http://schemas.microsoft.com/office/powerpoint/2010/main" val="227839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41749" y="415721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2114088"/>
          </a:xfrm>
          <a:prstGeom prst="wedgeRoundRectCallout">
            <a:avLst>
              <a:gd name="adj1" fmla="val -61508"/>
              <a:gd name="adj2" fmla="val 2617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18882" y="1966210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If you see 9 objects, you must </a:t>
            </a:r>
          </a:p>
          <a:p>
            <a:pPr algn="ctr"/>
            <a:r>
              <a:rPr lang="en-US" sz="4000" dirty="0"/>
              <a:t>always use your fingers to count.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199</Words>
  <Application>Microsoft Office PowerPoint</Application>
  <PresentationFormat>On-screen Show (4:3)</PresentationFormat>
  <Paragraphs>55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23</cp:revision>
  <dcterms:created xsi:type="dcterms:W3CDTF">2013-01-27T09:14:16Z</dcterms:created>
  <dcterms:modified xsi:type="dcterms:W3CDTF">2026-04-26T06:41:31Z</dcterms:modified>
  <cp:category/>
</cp:coreProperties>
</file>