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65" r:id="rId3"/>
    <p:sldId id="270" r:id="rId4"/>
    <p:sldId id="272" r:id="rId5"/>
    <p:sldId id="271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88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30206-A549-EE73-F278-D1F729763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3CAB57-9F8F-9D4F-DDD8-29D9A4CBD1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577EAB-D973-710F-9F81-E6224E8E1C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A6C60-AD09-6CF2-31C3-69D104976E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050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83D7C-DF56-D82D-0C1D-699EA1A2F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2C47D8-A60B-B893-A1EC-49EFF80773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E190FD-A151-F782-ADAF-94E17409D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5667A-7433-3791-D853-18D5D338B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41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4C5CF-D790-9E64-ADE2-E57E2B705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70B549-38A3-57D2-6162-25EE982A58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848F74-B644-635A-1B7C-4CA82BA75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981E2-3567-DB31-09B8-9ABD5744BB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17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612121" y="259779"/>
            <a:ext cx="46631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Subitising to 10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095373E-7F70-487A-0D05-58E17935109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9498" y="2498248"/>
            <a:ext cx="3968383" cy="322281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59174" y="631946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7B3095-6C6E-D6C6-7D53-0474916D5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A361B5E-4651-09C3-BE06-AE76283F5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22BEDA0-E20F-DC99-3D0D-C6C2566C3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4E3477-72D6-0F09-663D-348A05DE6ECA}"/>
              </a:ext>
            </a:extLst>
          </p:cNvPr>
          <p:cNvSpPr txBox="1"/>
          <p:nvPr/>
        </p:nvSpPr>
        <p:spPr>
          <a:xfrm>
            <a:off x="596490" y="4576222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can see __ red and __ yellow.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55183C-3294-DC33-CC42-21BE57C0E618}"/>
              </a:ext>
            </a:extLst>
          </p:cNvPr>
          <p:cNvSpPr txBox="1"/>
          <p:nvPr/>
        </p:nvSpPr>
        <p:spPr>
          <a:xfrm>
            <a:off x="593515" y="51916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___ altogether.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B2D328-E01B-A571-A297-740DCB2802DC}"/>
              </a:ext>
            </a:extLst>
          </p:cNvPr>
          <p:cNvSpPr/>
          <p:nvPr/>
        </p:nvSpPr>
        <p:spPr>
          <a:xfrm>
            <a:off x="2935649" y="4342809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1FF2BD-531F-F7B6-1929-95E086C5DE63}"/>
              </a:ext>
            </a:extLst>
          </p:cNvPr>
          <p:cNvSpPr/>
          <p:nvPr/>
        </p:nvSpPr>
        <p:spPr>
          <a:xfrm>
            <a:off x="5111727" y="4342808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4381E64-72DE-0422-25E1-869E33F7FDD1}"/>
              </a:ext>
            </a:extLst>
          </p:cNvPr>
          <p:cNvSpPr/>
          <p:nvPr/>
        </p:nvSpPr>
        <p:spPr>
          <a:xfrm>
            <a:off x="3741042" y="4490214"/>
            <a:ext cx="97788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2252A92-1952-6190-F5B9-E80719D3964C}"/>
              </a:ext>
            </a:extLst>
          </p:cNvPr>
          <p:cNvGrpSpPr/>
          <p:nvPr/>
        </p:nvGrpSpPr>
        <p:grpSpPr>
          <a:xfrm>
            <a:off x="2281146" y="1523509"/>
            <a:ext cx="5021142" cy="720000"/>
            <a:chOff x="2281146" y="1523509"/>
            <a:chExt cx="5021142" cy="720000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3EDAE65A-8834-2B4C-F35D-4C19DAE1F9FA}"/>
                </a:ext>
              </a:extLst>
            </p:cNvPr>
            <p:cNvSpPr/>
            <p:nvPr/>
          </p:nvSpPr>
          <p:spPr>
            <a:xfrm>
              <a:off x="2281146" y="1523509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D8FD55FB-03CF-253E-E89C-B15768D44C92}"/>
                </a:ext>
              </a:extLst>
            </p:cNvPr>
            <p:cNvSpPr/>
            <p:nvPr/>
          </p:nvSpPr>
          <p:spPr>
            <a:xfrm>
              <a:off x="3356432" y="1523509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81655054-F214-32EF-7C10-9F2D72D636DE}"/>
                </a:ext>
              </a:extLst>
            </p:cNvPr>
            <p:cNvSpPr/>
            <p:nvPr/>
          </p:nvSpPr>
          <p:spPr>
            <a:xfrm>
              <a:off x="4431718" y="1523509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6BF8F534-A2C5-38AA-8E2E-DC9AF002B25D}"/>
                </a:ext>
              </a:extLst>
            </p:cNvPr>
            <p:cNvSpPr/>
            <p:nvPr/>
          </p:nvSpPr>
          <p:spPr>
            <a:xfrm>
              <a:off x="5507004" y="1523509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C722D09C-3E8E-851E-3633-BAB578B06E1E}"/>
                </a:ext>
              </a:extLst>
            </p:cNvPr>
            <p:cNvSpPr/>
            <p:nvPr/>
          </p:nvSpPr>
          <p:spPr>
            <a:xfrm>
              <a:off x="6582288" y="1523509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0F0299-EE73-5BD8-C746-69BDCEB86982}"/>
              </a:ext>
            </a:extLst>
          </p:cNvPr>
          <p:cNvGrpSpPr/>
          <p:nvPr/>
        </p:nvGrpSpPr>
        <p:grpSpPr>
          <a:xfrm>
            <a:off x="2281147" y="2456452"/>
            <a:ext cx="5021142" cy="720000"/>
            <a:chOff x="2281146" y="1523509"/>
            <a:chExt cx="5021142" cy="720000"/>
          </a:xfrm>
          <a:solidFill>
            <a:srgbClr val="FFFF00"/>
          </a:solidFill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4BA55D2D-E961-E5F4-95E5-09EB9859B258}"/>
                </a:ext>
              </a:extLst>
            </p:cNvPr>
            <p:cNvSpPr/>
            <p:nvPr/>
          </p:nvSpPr>
          <p:spPr>
            <a:xfrm>
              <a:off x="2281146" y="1523509"/>
              <a:ext cx="720000" cy="720000"/>
            </a:xfrm>
            <a:prstGeom prst="flowChartConnector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0503A5E5-B20B-FB8A-70DA-EC6217CA5AAA}"/>
                </a:ext>
              </a:extLst>
            </p:cNvPr>
            <p:cNvSpPr/>
            <p:nvPr/>
          </p:nvSpPr>
          <p:spPr>
            <a:xfrm>
              <a:off x="3356432" y="1523509"/>
              <a:ext cx="720000" cy="720000"/>
            </a:xfrm>
            <a:prstGeom prst="flowChartConnector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4393EB0F-E808-655F-EBCF-C317A6D120B3}"/>
                </a:ext>
              </a:extLst>
            </p:cNvPr>
            <p:cNvSpPr/>
            <p:nvPr/>
          </p:nvSpPr>
          <p:spPr>
            <a:xfrm>
              <a:off x="4431718" y="1523509"/>
              <a:ext cx="720000" cy="720000"/>
            </a:xfrm>
            <a:prstGeom prst="flowChartConnector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40377A50-393D-6642-70E8-0163D3A44D0E}"/>
                </a:ext>
              </a:extLst>
            </p:cNvPr>
            <p:cNvSpPr/>
            <p:nvPr/>
          </p:nvSpPr>
          <p:spPr>
            <a:xfrm>
              <a:off x="5507004" y="1523509"/>
              <a:ext cx="720000" cy="720000"/>
            </a:xfrm>
            <a:prstGeom prst="flowChartConnector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AC1877A1-3C99-48FB-9005-8570628A5185}"/>
                </a:ext>
              </a:extLst>
            </p:cNvPr>
            <p:cNvSpPr/>
            <p:nvPr/>
          </p:nvSpPr>
          <p:spPr>
            <a:xfrm>
              <a:off x="6582288" y="1523509"/>
              <a:ext cx="720000" cy="720000"/>
            </a:xfrm>
            <a:prstGeom prst="flowChartConnector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860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D605AA-0811-41D6-45D4-96614653B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6E0F527-B3D7-F720-2402-124A4485B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18CCD0A-43F8-552F-19FD-50E01F376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B8917F-3F57-04EC-2006-D540E7066297}"/>
              </a:ext>
            </a:extLst>
          </p:cNvPr>
          <p:cNvSpPr txBox="1"/>
          <p:nvPr/>
        </p:nvSpPr>
        <p:spPr>
          <a:xfrm>
            <a:off x="596490" y="4576222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can see __ red and __ yellow.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61E8CC-4ED9-B667-C4DE-A59EE7A64992}"/>
              </a:ext>
            </a:extLst>
          </p:cNvPr>
          <p:cNvSpPr txBox="1"/>
          <p:nvPr/>
        </p:nvSpPr>
        <p:spPr>
          <a:xfrm>
            <a:off x="593515" y="51916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___ altogether.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3D29F8-1ED3-D97F-AAD2-FFD106F8B4E8}"/>
              </a:ext>
            </a:extLst>
          </p:cNvPr>
          <p:cNvSpPr/>
          <p:nvPr/>
        </p:nvSpPr>
        <p:spPr>
          <a:xfrm>
            <a:off x="2935649" y="4342809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A277055-36CC-D849-AB1D-6FA1E6990099}"/>
              </a:ext>
            </a:extLst>
          </p:cNvPr>
          <p:cNvSpPr/>
          <p:nvPr/>
        </p:nvSpPr>
        <p:spPr>
          <a:xfrm>
            <a:off x="5111727" y="4342808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72FE82-D849-E414-855E-918FC439AE1E}"/>
              </a:ext>
            </a:extLst>
          </p:cNvPr>
          <p:cNvSpPr/>
          <p:nvPr/>
        </p:nvSpPr>
        <p:spPr>
          <a:xfrm>
            <a:off x="3741042" y="4490214"/>
            <a:ext cx="97788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4ACFF0-D8FD-1BB5-3D15-0C24505CE6C2}"/>
              </a:ext>
            </a:extLst>
          </p:cNvPr>
          <p:cNvGrpSpPr/>
          <p:nvPr/>
        </p:nvGrpSpPr>
        <p:grpSpPr>
          <a:xfrm>
            <a:off x="2211118" y="1007220"/>
            <a:ext cx="1801045" cy="2548166"/>
            <a:chOff x="2275387" y="1523509"/>
            <a:chExt cx="1801045" cy="2548166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7BE522E4-FD9C-582C-A00B-39147C072F7C}"/>
                </a:ext>
              </a:extLst>
            </p:cNvPr>
            <p:cNvSpPr/>
            <p:nvPr/>
          </p:nvSpPr>
          <p:spPr>
            <a:xfrm>
              <a:off x="2281146" y="1523509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A1B8B955-4DF7-33DF-1BE6-BDA10327576B}"/>
                </a:ext>
              </a:extLst>
            </p:cNvPr>
            <p:cNvSpPr/>
            <p:nvPr/>
          </p:nvSpPr>
          <p:spPr>
            <a:xfrm>
              <a:off x="3356432" y="1523509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60BB6591-8A86-A2A7-9D4F-021FD8DE56C0}"/>
                </a:ext>
              </a:extLst>
            </p:cNvPr>
            <p:cNvSpPr/>
            <p:nvPr/>
          </p:nvSpPr>
          <p:spPr>
            <a:xfrm>
              <a:off x="2275387" y="2444606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0F8AD9A0-BF44-0817-0F40-B96CB738067B}"/>
                </a:ext>
              </a:extLst>
            </p:cNvPr>
            <p:cNvSpPr/>
            <p:nvPr/>
          </p:nvSpPr>
          <p:spPr>
            <a:xfrm>
              <a:off x="3356432" y="2444606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8E4F8511-25DB-DB7B-A91F-7FE60DFF2973}"/>
                </a:ext>
              </a:extLst>
            </p:cNvPr>
            <p:cNvSpPr/>
            <p:nvPr/>
          </p:nvSpPr>
          <p:spPr>
            <a:xfrm>
              <a:off x="2307934" y="3351675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A02FCAE9-3949-94FA-81D4-7932CA7D142D}"/>
              </a:ext>
            </a:extLst>
          </p:cNvPr>
          <p:cNvSpPr/>
          <p:nvPr/>
        </p:nvSpPr>
        <p:spPr>
          <a:xfrm>
            <a:off x="3344974" y="286660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9B617FF5-CAC6-341C-833F-6A61EB717840}"/>
              </a:ext>
            </a:extLst>
          </p:cNvPr>
          <p:cNvSpPr/>
          <p:nvPr/>
        </p:nvSpPr>
        <p:spPr>
          <a:xfrm>
            <a:off x="5642829" y="2835386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BF7EAA1E-F21D-E977-DFA3-DCD83FDD803D}"/>
              </a:ext>
            </a:extLst>
          </p:cNvPr>
          <p:cNvSpPr/>
          <p:nvPr/>
        </p:nvSpPr>
        <p:spPr>
          <a:xfrm>
            <a:off x="6718115" y="1007220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9930C602-9380-27A9-4835-CDAD29C38703}"/>
              </a:ext>
            </a:extLst>
          </p:cNvPr>
          <p:cNvSpPr/>
          <p:nvPr/>
        </p:nvSpPr>
        <p:spPr>
          <a:xfrm>
            <a:off x="5637070" y="1928317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38F25158-D535-7C23-8ED5-C8020F84B262}"/>
              </a:ext>
            </a:extLst>
          </p:cNvPr>
          <p:cNvSpPr/>
          <p:nvPr/>
        </p:nvSpPr>
        <p:spPr>
          <a:xfrm>
            <a:off x="6718115" y="1928317"/>
            <a:ext cx="720000" cy="720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73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B9895D-1206-A445-1FB0-F6883687A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C57480A-E85A-C310-12EB-D1EBF338B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DFE4222D-B764-F276-DF2C-9AAF9B50F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F4BDAD-912C-D517-2A27-A43E8558E197}"/>
              </a:ext>
            </a:extLst>
          </p:cNvPr>
          <p:cNvSpPr txBox="1"/>
          <p:nvPr/>
        </p:nvSpPr>
        <p:spPr>
          <a:xfrm>
            <a:off x="596490" y="4576222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can see __ red and __ yellow.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51CD9C-B7AF-A283-F26D-5FF26E840637}"/>
              </a:ext>
            </a:extLst>
          </p:cNvPr>
          <p:cNvSpPr txBox="1"/>
          <p:nvPr/>
        </p:nvSpPr>
        <p:spPr>
          <a:xfrm>
            <a:off x="593515" y="51916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___ altogether.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C5B612-B80F-E2FF-01CD-55ECE9A82F48}"/>
              </a:ext>
            </a:extLst>
          </p:cNvPr>
          <p:cNvSpPr/>
          <p:nvPr/>
        </p:nvSpPr>
        <p:spPr>
          <a:xfrm>
            <a:off x="2935649" y="4342809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10E06E0-7EF4-E02A-5348-DE19251B404A}"/>
              </a:ext>
            </a:extLst>
          </p:cNvPr>
          <p:cNvSpPr/>
          <p:nvPr/>
        </p:nvSpPr>
        <p:spPr>
          <a:xfrm>
            <a:off x="5111727" y="4342808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BF592F-C4D0-9C9F-3B6E-B7CA9F52A934}"/>
              </a:ext>
            </a:extLst>
          </p:cNvPr>
          <p:cNvSpPr/>
          <p:nvPr/>
        </p:nvSpPr>
        <p:spPr>
          <a:xfrm>
            <a:off x="3741042" y="4490214"/>
            <a:ext cx="97788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79CF710-2E63-E921-E07C-1173DD95D810}"/>
              </a:ext>
            </a:extLst>
          </p:cNvPr>
          <p:cNvGrpSpPr/>
          <p:nvPr/>
        </p:nvGrpSpPr>
        <p:grpSpPr>
          <a:xfrm>
            <a:off x="1772434" y="1269568"/>
            <a:ext cx="2769941" cy="1656381"/>
            <a:chOff x="1802059" y="1727220"/>
            <a:chExt cx="2769941" cy="165638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CB3FB93-9C3A-994C-D91B-E7105C274C16}"/>
                </a:ext>
              </a:extLst>
            </p:cNvPr>
            <p:cNvGrpSpPr/>
            <p:nvPr/>
          </p:nvGrpSpPr>
          <p:grpSpPr>
            <a:xfrm>
              <a:off x="2770955" y="1742504"/>
              <a:ext cx="1801045" cy="1641097"/>
              <a:chOff x="2275387" y="1523509"/>
              <a:chExt cx="1801045" cy="1641097"/>
            </a:xfrm>
          </p:grpSpPr>
          <p:sp>
            <p:nvSpPr>
              <p:cNvPr id="3" name="Flowchart: Connector 2">
                <a:extLst>
                  <a:ext uri="{FF2B5EF4-FFF2-40B4-BE49-F238E27FC236}">
                    <a16:creationId xmlns:a16="http://schemas.microsoft.com/office/drawing/2014/main" id="{309320CF-D10D-14D9-7A54-53B5C2E088FD}"/>
                  </a:ext>
                </a:extLst>
              </p:cNvPr>
              <p:cNvSpPr/>
              <p:nvPr/>
            </p:nvSpPr>
            <p:spPr>
              <a:xfrm>
                <a:off x="2281146" y="1523509"/>
                <a:ext cx="720000" cy="720000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Flowchart: Connector 5">
                <a:extLst>
                  <a:ext uri="{FF2B5EF4-FFF2-40B4-BE49-F238E27FC236}">
                    <a16:creationId xmlns:a16="http://schemas.microsoft.com/office/drawing/2014/main" id="{40EEAE51-220D-2CE1-10A1-A7E140137E04}"/>
                  </a:ext>
                </a:extLst>
              </p:cNvPr>
              <p:cNvSpPr/>
              <p:nvPr/>
            </p:nvSpPr>
            <p:spPr>
              <a:xfrm>
                <a:off x="2275387" y="2444606"/>
                <a:ext cx="720000" cy="720000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Flowchart: Connector 6">
                <a:extLst>
                  <a:ext uri="{FF2B5EF4-FFF2-40B4-BE49-F238E27FC236}">
                    <a16:creationId xmlns:a16="http://schemas.microsoft.com/office/drawing/2014/main" id="{C878127C-5A71-1E49-C3EF-644A941EAC53}"/>
                  </a:ext>
                </a:extLst>
              </p:cNvPr>
              <p:cNvSpPr/>
              <p:nvPr/>
            </p:nvSpPr>
            <p:spPr>
              <a:xfrm>
                <a:off x="3356432" y="2444606"/>
                <a:ext cx="720000" cy="720000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097E2ADE-D063-77B8-BC83-1A6711882507}"/>
                </a:ext>
              </a:extLst>
            </p:cNvPr>
            <p:cNvSpPr/>
            <p:nvPr/>
          </p:nvSpPr>
          <p:spPr>
            <a:xfrm>
              <a:off x="1802059" y="1727220"/>
              <a:ext cx="720000" cy="72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E2D1C6E-F7EE-B0C8-5920-6AB3F43AE309}"/>
              </a:ext>
            </a:extLst>
          </p:cNvPr>
          <p:cNvGrpSpPr/>
          <p:nvPr/>
        </p:nvGrpSpPr>
        <p:grpSpPr>
          <a:xfrm>
            <a:off x="5792012" y="588914"/>
            <a:ext cx="1829168" cy="3234069"/>
            <a:chOff x="5958473" y="918941"/>
            <a:chExt cx="1829168" cy="323406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8F9166A-1DC1-62C2-DA4E-171A60097FA7}"/>
                </a:ext>
              </a:extLst>
            </p:cNvPr>
            <p:cNvGrpSpPr/>
            <p:nvPr/>
          </p:nvGrpSpPr>
          <p:grpSpPr>
            <a:xfrm>
              <a:off x="5986596" y="918941"/>
              <a:ext cx="1801045" cy="1538818"/>
              <a:chOff x="5637070" y="1109499"/>
              <a:chExt cx="1801045" cy="1538818"/>
            </a:xfrm>
          </p:grpSpPr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0C97DC6B-BFED-B829-53FD-084B81421B12}"/>
                  </a:ext>
                </a:extLst>
              </p:cNvPr>
              <p:cNvSpPr/>
              <p:nvPr/>
            </p:nvSpPr>
            <p:spPr>
              <a:xfrm>
                <a:off x="6142043" y="1109499"/>
                <a:ext cx="720000" cy="720000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B6B63B43-C301-AF89-5AA5-9ADCD77C70EB}"/>
                  </a:ext>
                </a:extLst>
              </p:cNvPr>
              <p:cNvSpPr/>
              <p:nvPr/>
            </p:nvSpPr>
            <p:spPr>
              <a:xfrm>
                <a:off x="5637070" y="1928317"/>
                <a:ext cx="720000" cy="720000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419EAF67-A308-E44C-8A30-9D3195531CE2}"/>
                  </a:ext>
                </a:extLst>
              </p:cNvPr>
              <p:cNvSpPr/>
              <p:nvPr/>
            </p:nvSpPr>
            <p:spPr>
              <a:xfrm>
                <a:off x="6718115" y="1928317"/>
                <a:ext cx="720000" cy="720000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B13AE57-EED0-D02B-AD68-FDCC205FB68E}"/>
                </a:ext>
              </a:extLst>
            </p:cNvPr>
            <p:cNvGrpSpPr/>
            <p:nvPr/>
          </p:nvGrpSpPr>
          <p:grpSpPr>
            <a:xfrm rot="10800000">
              <a:off x="5958473" y="2614192"/>
              <a:ext cx="1801045" cy="1538818"/>
              <a:chOff x="5637070" y="1109499"/>
              <a:chExt cx="1801045" cy="1538818"/>
            </a:xfrm>
          </p:grpSpPr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D19ACF2B-19E1-24FF-5964-A64F08FB0D6F}"/>
                  </a:ext>
                </a:extLst>
              </p:cNvPr>
              <p:cNvSpPr/>
              <p:nvPr/>
            </p:nvSpPr>
            <p:spPr>
              <a:xfrm>
                <a:off x="6142043" y="1109499"/>
                <a:ext cx="720000" cy="720000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B07A4783-D64B-633C-CB66-8C0DF7E36823}"/>
                  </a:ext>
                </a:extLst>
              </p:cNvPr>
              <p:cNvSpPr/>
              <p:nvPr/>
            </p:nvSpPr>
            <p:spPr>
              <a:xfrm>
                <a:off x="5637070" y="1928317"/>
                <a:ext cx="720000" cy="720000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09BEE072-06BE-129B-E476-C602D97EEA49}"/>
                  </a:ext>
                </a:extLst>
              </p:cNvPr>
              <p:cNvSpPr/>
              <p:nvPr/>
            </p:nvSpPr>
            <p:spPr>
              <a:xfrm>
                <a:off x="6718115" y="1928317"/>
                <a:ext cx="720000" cy="720000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953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264F5F-B917-451B-20D5-CA6953382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31D0E1C-93AB-A636-08C3-DF5C508AD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43983A89-6730-E774-1FA2-D0F4F8C8B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538784-D4D9-E1E3-F68A-FE016360E510}"/>
              </a:ext>
            </a:extLst>
          </p:cNvPr>
          <p:cNvSpPr txBox="1"/>
          <p:nvPr/>
        </p:nvSpPr>
        <p:spPr>
          <a:xfrm>
            <a:off x="596490" y="4576222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can see ___ red and __ yellow.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E3FB9D-8D43-78ED-6D95-C4213FF9499A}"/>
              </a:ext>
            </a:extLst>
          </p:cNvPr>
          <p:cNvSpPr txBox="1"/>
          <p:nvPr/>
        </p:nvSpPr>
        <p:spPr>
          <a:xfrm>
            <a:off x="593515" y="51916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There are ___ altogether.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6E21BF-A18E-44F6-2DA6-D25A7BB4D695}"/>
              </a:ext>
            </a:extLst>
          </p:cNvPr>
          <p:cNvSpPr/>
          <p:nvPr/>
        </p:nvSpPr>
        <p:spPr>
          <a:xfrm>
            <a:off x="3010195" y="3842238"/>
            <a:ext cx="97788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0C4B38A-1433-7CE5-A27C-79DA83A0574C}"/>
              </a:ext>
            </a:extLst>
          </p:cNvPr>
          <p:cNvSpPr/>
          <p:nvPr/>
        </p:nvSpPr>
        <p:spPr>
          <a:xfrm>
            <a:off x="5198898" y="4342808"/>
            <a:ext cx="977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632C142-57E0-16E8-9845-ADD35EFE7F82}"/>
              </a:ext>
            </a:extLst>
          </p:cNvPr>
          <p:cNvSpPr/>
          <p:nvPr/>
        </p:nvSpPr>
        <p:spPr>
          <a:xfrm>
            <a:off x="3741042" y="4490214"/>
            <a:ext cx="97788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D5CDBB-8B97-2CA7-1714-F55E01A909B6}"/>
              </a:ext>
            </a:extLst>
          </p:cNvPr>
          <p:cNvGrpSpPr/>
          <p:nvPr/>
        </p:nvGrpSpPr>
        <p:grpSpPr>
          <a:xfrm>
            <a:off x="2281146" y="1523509"/>
            <a:ext cx="5021142" cy="720000"/>
            <a:chOff x="2281146" y="1523509"/>
            <a:chExt cx="5021142" cy="720000"/>
          </a:xfrm>
          <a:solidFill>
            <a:srgbClr val="FF0000"/>
          </a:solidFill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1B61284B-75B5-0D5D-9F39-FBB292DEC30E}"/>
                </a:ext>
              </a:extLst>
            </p:cNvPr>
            <p:cNvSpPr/>
            <p:nvPr/>
          </p:nvSpPr>
          <p:spPr>
            <a:xfrm>
              <a:off x="2281146" y="1523509"/>
              <a:ext cx="720000" cy="720000"/>
            </a:xfrm>
            <a:prstGeom prst="flowChartConnector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0E58EAB8-FE1E-87C5-D14F-A1F50179CF2B}"/>
                </a:ext>
              </a:extLst>
            </p:cNvPr>
            <p:cNvSpPr/>
            <p:nvPr/>
          </p:nvSpPr>
          <p:spPr>
            <a:xfrm>
              <a:off x="3356432" y="1523509"/>
              <a:ext cx="720000" cy="720000"/>
            </a:xfrm>
            <a:prstGeom prst="flowChartConnector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5CF704C7-6818-C3D0-C42C-CFA203A10BC2}"/>
                </a:ext>
              </a:extLst>
            </p:cNvPr>
            <p:cNvSpPr/>
            <p:nvPr/>
          </p:nvSpPr>
          <p:spPr>
            <a:xfrm>
              <a:off x="4431718" y="1523509"/>
              <a:ext cx="720000" cy="720000"/>
            </a:xfrm>
            <a:prstGeom prst="flowChartConnector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FDE10554-2C6E-1214-8CC1-48E8B06A0F49}"/>
                </a:ext>
              </a:extLst>
            </p:cNvPr>
            <p:cNvSpPr/>
            <p:nvPr/>
          </p:nvSpPr>
          <p:spPr>
            <a:xfrm>
              <a:off x="5507004" y="1523509"/>
              <a:ext cx="720000" cy="720000"/>
            </a:xfrm>
            <a:prstGeom prst="flowChartConnector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4D971534-6D85-1FCA-5413-4A6B7EC409DD}"/>
                </a:ext>
              </a:extLst>
            </p:cNvPr>
            <p:cNvSpPr/>
            <p:nvPr/>
          </p:nvSpPr>
          <p:spPr>
            <a:xfrm>
              <a:off x="6582288" y="1523509"/>
              <a:ext cx="720000" cy="720000"/>
            </a:xfrm>
            <a:prstGeom prst="flowChartConnector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28681D-8758-0CAD-4EC8-50209D0064C1}"/>
              </a:ext>
            </a:extLst>
          </p:cNvPr>
          <p:cNvGrpSpPr/>
          <p:nvPr/>
        </p:nvGrpSpPr>
        <p:grpSpPr>
          <a:xfrm>
            <a:off x="2281147" y="2456452"/>
            <a:ext cx="5021142" cy="720000"/>
            <a:chOff x="2281146" y="1523509"/>
            <a:chExt cx="5021142" cy="720000"/>
          </a:xfrm>
          <a:solidFill>
            <a:srgbClr val="FF0000"/>
          </a:solidFill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894FC23A-F0CC-4DEA-D253-46788D679FA1}"/>
                </a:ext>
              </a:extLst>
            </p:cNvPr>
            <p:cNvSpPr/>
            <p:nvPr/>
          </p:nvSpPr>
          <p:spPr>
            <a:xfrm>
              <a:off x="2281146" y="1523509"/>
              <a:ext cx="720000" cy="720000"/>
            </a:xfrm>
            <a:prstGeom prst="flowChartConnector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37673D79-1B37-A1BD-9A59-3199DC90694E}"/>
                </a:ext>
              </a:extLst>
            </p:cNvPr>
            <p:cNvSpPr/>
            <p:nvPr/>
          </p:nvSpPr>
          <p:spPr>
            <a:xfrm>
              <a:off x="3356432" y="1523509"/>
              <a:ext cx="720000" cy="720000"/>
            </a:xfrm>
            <a:prstGeom prst="flowChartConnector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1B60FC1F-BA02-87CF-DE79-6513D766F41F}"/>
                </a:ext>
              </a:extLst>
            </p:cNvPr>
            <p:cNvSpPr/>
            <p:nvPr/>
          </p:nvSpPr>
          <p:spPr>
            <a:xfrm>
              <a:off x="4431718" y="1523509"/>
              <a:ext cx="720000" cy="720000"/>
            </a:xfrm>
            <a:prstGeom prst="flowChartConnector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DD3B5CF4-911B-A66D-B762-863EF798680D}"/>
                </a:ext>
              </a:extLst>
            </p:cNvPr>
            <p:cNvSpPr/>
            <p:nvPr/>
          </p:nvSpPr>
          <p:spPr>
            <a:xfrm>
              <a:off x="5507004" y="1523509"/>
              <a:ext cx="720000" cy="720000"/>
            </a:xfrm>
            <a:prstGeom prst="flowChartConnector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77551002-DDF5-BA84-7EE5-89C9024838DF}"/>
                </a:ext>
              </a:extLst>
            </p:cNvPr>
            <p:cNvSpPr/>
            <p:nvPr/>
          </p:nvSpPr>
          <p:spPr>
            <a:xfrm>
              <a:off x="6582288" y="1523509"/>
              <a:ext cx="720000" cy="720000"/>
            </a:xfrm>
            <a:prstGeom prst="flowChartConnector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5730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92" y="168302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952C16-E1EE-10EA-677B-96648A47FB41}"/>
              </a:ext>
            </a:extLst>
          </p:cNvPr>
          <p:cNvSpPr txBox="1"/>
          <p:nvPr/>
        </p:nvSpPr>
        <p:spPr>
          <a:xfrm>
            <a:off x="466316" y="452016"/>
            <a:ext cx="8211367" cy="3718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Work in pairs. </a:t>
            </a:r>
          </a:p>
          <a:p>
            <a:pPr algn="ctr"/>
            <a:endParaRPr lang="en-US" sz="3600" dirty="0"/>
          </a:p>
          <a:p>
            <a:pPr algn="ctr">
              <a:lnSpc>
                <a:spcPct val="150000"/>
              </a:lnSpc>
            </a:pPr>
            <a:r>
              <a:rPr lang="en-US" sz="2800" dirty="0"/>
              <a:t>Take exactly 10 counters. 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Make two groups and arrange 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them like the examples we did.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Show your partner - how many altogether?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5C5BED-12EA-E942-2E53-DD3E25465F2C}"/>
              </a:ext>
            </a:extLst>
          </p:cNvPr>
          <p:cNvSpPr txBox="1"/>
          <p:nvPr/>
        </p:nvSpPr>
        <p:spPr>
          <a:xfrm>
            <a:off x="712528" y="4964750"/>
            <a:ext cx="7525512" cy="14880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dirty="0">
                <a:latin typeface="Comic Sans MS" panose="030F0702030302020204" pitchFamily="66" charset="0"/>
              </a:rPr>
              <a:t>I can see __ red and __ yellow.</a:t>
            </a:r>
          </a:p>
          <a:p>
            <a:pPr algn="ctr">
              <a:lnSpc>
                <a:spcPct val="150000"/>
              </a:lnSpc>
            </a:pPr>
            <a:r>
              <a:rPr lang="en-GB" sz="3200" dirty="0">
                <a:latin typeface="Comic Sans MS" panose="030F0702030302020204" pitchFamily="66" charset="0"/>
              </a:rPr>
              <a:t>There are __ altogether. 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469</TotalTime>
  <Words>138</Words>
  <Application>Microsoft Office PowerPoint</Application>
  <PresentationFormat>On-screen Show (4:3)</PresentationFormat>
  <Paragraphs>35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30</cp:revision>
  <dcterms:created xsi:type="dcterms:W3CDTF">2013-01-27T09:14:16Z</dcterms:created>
  <dcterms:modified xsi:type="dcterms:W3CDTF">2026-04-26T06:45:49Z</dcterms:modified>
  <cp:category/>
</cp:coreProperties>
</file>