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72" r:id="rId3"/>
    <p:sldId id="265" r:id="rId4"/>
    <p:sldId id="273" r:id="rId5"/>
    <p:sldId id="274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30206-A549-EE73-F278-D1F729763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3CAB57-9F8F-9D4F-DDD8-29D9A4CBD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77EAB-D973-710F-9F81-E6224E8E1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A6C60-AD09-6CF2-31C3-69D104976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050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8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83D7C-DF56-D82D-0C1D-699EA1A2F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C47D8-A60B-B893-A1EC-49EFF8077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E190FD-A151-F782-ADAF-94E17409D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5667A-7433-3791-D853-18D5D338B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4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4C5CF-D790-9E64-ADE2-E57E2B705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70B549-38A3-57D2-6162-25EE982A5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48F74-B644-635A-1B7C-4CA82BA75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981E2-3567-DB31-09B8-9ABD5744B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7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8E41FB-67A1-6DC3-9B6E-AA517122CD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0977" y="2694039"/>
            <a:ext cx="4432685" cy="342087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02804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2C63FB-2F64-BBDC-667E-6076D59D6A4E}"/>
              </a:ext>
            </a:extLst>
          </p:cNvPr>
          <p:cNvSpPr/>
          <p:nvPr/>
        </p:nvSpPr>
        <p:spPr>
          <a:xfrm>
            <a:off x="2612121" y="259779"/>
            <a:ext cx="46631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Subitising to 10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D605AA-0811-41D6-45D4-96614653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E0F527-B3D7-F720-2402-124A4485B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18CCD0A-43F8-552F-19FD-50E01F376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B8917F-3F57-04EC-2006-D540E7066297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1E8CC-4ED9-B667-C4DE-A59EE7A64992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3D29F8-1ED3-D97F-AAD2-FFD106F8B4E8}"/>
              </a:ext>
            </a:extLst>
          </p:cNvPr>
          <p:cNvSpPr/>
          <p:nvPr/>
        </p:nvSpPr>
        <p:spPr>
          <a:xfrm>
            <a:off x="2935649" y="4342809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A277055-36CC-D849-AB1D-6FA1E6990099}"/>
              </a:ext>
            </a:extLst>
          </p:cNvPr>
          <p:cNvSpPr/>
          <p:nvPr/>
        </p:nvSpPr>
        <p:spPr>
          <a:xfrm>
            <a:off x="5111727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72FE82-D849-E414-855E-918FC439AE1E}"/>
              </a:ext>
            </a:extLst>
          </p:cNvPr>
          <p:cNvSpPr/>
          <p:nvPr/>
        </p:nvSpPr>
        <p:spPr>
          <a:xfrm>
            <a:off x="3741042" y="4490214"/>
            <a:ext cx="977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4ACFF0-D8FD-1BB5-3D15-0C24505CE6C2}"/>
              </a:ext>
            </a:extLst>
          </p:cNvPr>
          <p:cNvGrpSpPr/>
          <p:nvPr/>
        </p:nvGrpSpPr>
        <p:grpSpPr>
          <a:xfrm>
            <a:off x="1399187" y="995031"/>
            <a:ext cx="2704907" cy="1641097"/>
            <a:chOff x="1371525" y="1523509"/>
            <a:chExt cx="2704907" cy="1641097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7BE522E4-FD9C-582C-A00B-39147C072F7C}"/>
                </a:ext>
              </a:extLst>
            </p:cNvPr>
            <p:cNvSpPr/>
            <p:nvPr/>
          </p:nvSpPr>
          <p:spPr>
            <a:xfrm>
              <a:off x="1371525" y="2444606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1B8B955-4DF7-33DF-1BE6-BDA10327576B}"/>
                </a:ext>
              </a:extLst>
            </p:cNvPr>
            <p:cNvSpPr/>
            <p:nvPr/>
          </p:nvSpPr>
          <p:spPr>
            <a:xfrm>
              <a:off x="3356432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60BB6591-8A86-A2A7-9D4F-021FD8DE56C0}"/>
                </a:ext>
              </a:extLst>
            </p:cNvPr>
            <p:cNvSpPr/>
            <p:nvPr/>
          </p:nvSpPr>
          <p:spPr>
            <a:xfrm>
              <a:off x="2423254" y="2444606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0F8AD9A0-BF44-0817-0F40-B96CB738067B}"/>
                </a:ext>
              </a:extLst>
            </p:cNvPr>
            <p:cNvSpPr/>
            <p:nvPr/>
          </p:nvSpPr>
          <p:spPr>
            <a:xfrm>
              <a:off x="3356432" y="2444606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A02FCAE9-3949-94FA-81D4-7932CA7D142D}"/>
              </a:ext>
            </a:extLst>
          </p:cNvPr>
          <p:cNvSpPr/>
          <p:nvPr/>
        </p:nvSpPr>
        <p:spPr>
          <a:xfrm>
            <a:off x="3344974" y="286660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8F25158-D535-7C23-8ED5-C8020F84B262}"/>
              </a:ext>
            </a:extLst>
          </p:cNvPr>
          <p:cNvSpPr/>
          <p:nvPr/>
        </p:nvSpPr>
        <p:spPr>
          <a:xfrm>
            <a:off x="6718115" y="1928317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2E4932-632A-E448-B0D2-606CF10405CD}"/>
              </a:ext>
            </a:extLst>
          </p:cNvPr>
          <p:cNvGrpSpPr/>
          <p:nvPr/>
        </p:nvGrpSpPr>
        <p:grpSpPr>
          <a:xfrm>
            <a:off x="7438115" y="1057899"/>
            <a:ext cx="720000" cy="2371101"/>
            <a:chOff x="7438115" y="1057899"/>
            <a:chExt cx="720000" cy="2371101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BF7EAA1E-F21D-E977-DFA3-DCD83FDD803D}"/>
                </a:ext>
              </a:extLst>
            </p:cNvPr>
            <p:cNvSpPr/>
            <p:nvPr/>
          </p:nvSpPr>
          <p:spPr>
            <a:xfrm>
              <a:off x="7438115" y="1057899"/>
              <a:ext cx="720000" cy="720000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D05FBB05-D6DE-F1DB-8886-5213861F7512}"/>
                </a:ext>
              </a:extLst>
            </p:cNvPr>
            <p:cNvSpPr/>
            <p:nvPr/>
          </p:nvSpPr>
          <p:spPr>
            <a:xfrm>
              <a:off x="7438115" y="2709000"/>
              <a:ext cx="720000" cy="720000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462CF8-7C9B-E8B7-2DB2-671A1D180303}"/>
              </a:ext>
            </a:extLst>
          </p:cNvPr>
          <p:cNvGrpSpPr/>
          <p:nvPr/>
        </p:nvGrpSpPr>
        <p:grpSpPr>
          <a:xfrm>
            <a:off x="5868932" y="1057899"/>
            <a:ext cx="720000" cy="2371101"/>
            <a:chOff x="7438115" y="1057899"/>
            <a:chExt cx="720000" cy="2371101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210F13B9-1F6F-B159-9959-BE8C5B84782C}"/>
                </a:ext>
              </a:extLst>
            </p:cNvPr>
            <p:cNvSpPr/>
            <p:nvPr/>
          </p:nvSpPr>
          <p:spPr>
            <a:xfrm>
              <a:off x="7438115" y="1057899"/>
              <a:ext cx="720000" cy="720000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76A01B6C-4DE6-0398-5958-2BD728EE6264}"/>
                </a:ext>
              </a:extLst>
            </p:cNvPr>
            <p:cNvSpPr/>
            <p:nvPr/>
          </p:nvSpPr>
          <p:spPr>
            <a:xfrm>
              <a:off x="7438115" y="2709000"/>
              <a:ext cx="720000" cy="720000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907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B3095-6C6E-D6C6-7D53-0474916D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A361B5E-4651-09C3-BE06-AE76283F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22BEDA0-E20F-DC99-3D0D-C6C2566C3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E3477-72D6-0F09-663D-348A05DE6ECA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5183C-3294-DC33-CC42-21BE57C0E618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B2D328-E01B-A571-A297-740DCB2802DC}"/>
              </a:ext>
            </a:extLst>
          </p:cNvPr>
          <p:cNvSpPr/>
          <p:nvPr/>
        </p:nvSpPr>
        <p:spPr>
          <a:xfrm>
            <a:off x="2935649" y="4342809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1FF2BD-531F-F7B6-1929-95E086C5DE63}"/>
              </a:ext>
            </a:extLst>
          </p:cNvPr>
          <p:cNvSpPr/>
          <p:nvPr/>
        </p:nvSpPr>
        <p:spPr>
          <a:xfrm>
            <a:off x="5111727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381E64-72DE-0422-25E1-869E33F7FDD1}"/>
              </a:ext>
            </a:extLst>
          </p:cNvPr>
          <p:cNvSpPr/>
          <p:nvPr/>
        </p:nvSpPr>
        <p:spPr>
          <a:xfrm>
            <a:off x="3741042" y="4490214"/>
            <a:ext cx="977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600E5-9F48-2347-2EA2-0319B29DD458}"/>
              </a:ext>
            </a:extLst>
          </p:cNvPr>
          <p:cNvGrpSpPr/>
          <p:nvPr/>
        </p:nvGrpSpPr>
        <p:grpSpPr>
          <a:xfrm>
            <a:off x="2215649" y="725156"/>
            <a:ext cx="1795286" cy="2675900"/>
            <a:chOff x="1205863" y="1560912"/>
            <a:chExt cx="1795286" cy="267590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3EDAE65A-8834-2B4C-F35D-4C19DAE1F9FA}"/>
                </a:ext>
              </a:extLst>
            </p:cNvPr>
            <p:cNvSpPr/>
            <p:nvPr/>
          </p:nvSpPr>
          <p:spPr>
            <a:xfrm>
              <a:off x="1205863" y="256339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D8FD55FB-03CF-253E-E89C-B15768D44C92}"/>
                </a:ext>
              </a:extLst>
            </p:cNvPr>
            <p:cNvSpPr/>
            <p:nvPr/>
          </p:nvSpPr>
          <p:spPr>
            <a:xfrm>
              <a:off x="2281149" y="256339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81655054-F214-32EF-7C10-9F2D72D636DE}"/>
                </a:ext>
              </a:extLst>
            </p:cNvPr>
            <p:cNvSpPr/>
            <p:nvPr/>
          </p:nvSpPr>
          <p:spPr>
            <a:xfrm>
              <a:off x="1756235" y="1560912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6BF8F534-A2C5-38AA-8E2E-DC9AF002B25D}"/>
                </a:ext>
              </a:extLst>
            </p:cNvPr>
            <p:cNvSpPr/>
            <p:nvPr/>
          </p:nvSpPr>
          <p:spPr>
            <a:xfrm>
              <a:off x="1756235" y="3516812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A9E6B7-8A74-C1D8-4F2E-808745411F8C}"/>
              </a:ext>
            </a:extLst>
          </p:cNvPr>
          <p:cNvGrpSpPr/>
          <p:nvPr/>
        </p:nvGrpSpPr>
        <p:grpSpPr>
          <a:xfrm>
            <a:off x="4955423" y="1343106"/>
            <a:ext cx="2870572" cy="1753554"/>
            <a:chOff x="4595423" y="983106"/>
            <a:chExt cx="2870572" cy="175355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D892FE-C7B7-92C7-EFBB-CCB240B544E6}"/>
                </a:ext>
              </a:extLst>
            </p:cNvPr>
            <p:cNvGrpSpPr/>
            <p:nvPr/>
          </p:nvGrpSpPr>
          <p:grpSpPr>
            <a:xfrm>
              <a:off x="4595423" y="983106"/>
              <a:ext cx="2870572" cy="720000"/>
              <a:chOff x="4595423" y="983106"/>
              <a:chExt cx="2870572" cy="720000"/>
            </a:xfrm>
          </p:grpSpPr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4BA55D2D-E961-E5F4-95E5-09EB9859B258}"/>
                  </a:ext>
                </a:extLst>
              </p:cNvPr>
              <p:cNvSpPr/>
              <p:nvPr/>
            </p:nvSpPr>
            <p:spPr>
              <a:xfrm>
                <a:off x="4595423" y="983106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0503A5E5-B20B-FB8A-70DA-EC6217CA5AAA}"/>
                  </a:ext>
                </a:extLst>
              </p:cNvPr>
              <p:cNvSpPr/>
              <p:nvPr/>
            </p:nvSpPr>
            <p:spPr>
              <a:xfrm>
                <a:off x="5670709" y="983106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4393EB0F-E808-655F-EBCF-C317A6D120B3}"/>
                  </a:ext>
                </a:extLst>
              </p:cNvPr>
              <p:cNvSpPr/>
              <p:nvPr/>
            </p:nvSpPr>
            <p:spPr>
              <a:xfrm>
                <a:off x="6745995" y="983106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AB1F5EA-2A17-6B29-2F9F-93A3B9D193E9}"/>
                </a:ext>
              </a:extLst>
            </p:cNvPr>
            <p:cNvGrpSpPr/>
            <p:nvPr/>
          </p:nvGrpSpPr>
          <p:grpSpPr>
            <a:xfrm>
              <a:off x="4595423" y="2016660"/>
              <a:ext cx="2870572" cy="720000"/>
              <a:chOff x="4595423" y="983106"/>
              <a:chExt cx="2870572" cy="720000"/>
            </a:xfrm>
          </p:grpSpPr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EEC1C866-8EAE-F0A3-2245-630D2FC7162C}"/>
                  </a:ext>
                </a:extLst>
              </p:cNvPr>
              <p:cNvSpPr/>
              <p:nvPr/>
            </p:nvSpPr>
            <p:spPr>
              <a:xfrm>
                <a:off x="4595423" y="983106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5057A10E-F5DF-BBA6-C2C5-9FEE4AFD3DD6}"/>
                  </a:ext>
                </a:extLst>
              </p:cNvPr>
              <p:cNvSpPr/>
              <p:nvPr/>
            </p:nvSpPr>
            <p:spPr>
              <a:xfrm>
                <a:off x="5670709" y="983106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F9073155-ABE5-1F1A-2B68-3C97713B9466}"/>
                  </a:ext>
                </a:extLst>
              </p:cNvPr>
              <p:cNvSpPr/>
              <p:nvPr/>
            </p:nvSpPr>
            <p:spPr>
              <a:xfrm>
                <a:off x="6745995" y="983106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60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B9895D-1206-A445-1FB0-F6883687A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C57480A-E85A-C310-12EB-D1EBF338B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FE4222D-B764-F276-DF2C-9AAF9B50F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4BDAD-912C-D517-2A27-A43E8558E197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1CD9C-B7AF-A283-F26D-5FF26E840637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C5B612-B80F-E2FF-01CD-55ECE9A82F48}"/>
              </a:ext>
            </a:extLst>
          </p:cNvPr>
          <p:cNvSpPr/>
          <p:nvPr/>
        </p:nvSpPr>
        <p:spPr>
          <a:xfrm>
            <a:off x="2935649" y="4342809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0E06E0-7EF4-E02A-5348-DE19251B404A}"/>
              </a:ext>
            </a:extLst>
          </p:cNvPr>
          <p:cNvSpPr/>
          <p:nvPr/>
        </p:nvSpPr>
        <p:spPr>
          <a:xfrm>
            <a:off x="5111727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BF592F-C4D0-9C9F-3B6E-B7CA9F52A934}"/>
              </a:ext>
            </a:extLst>
          </p:cNvPr>
          <p:cNvSpPr/>
          <p:nvPr/>
        </p:nvSpPr>
        <p:spPr>
          <a:xfrm>
            <a:off x="3741042" y="4490214"/>
            <a:ext cx="977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ADF770-95E9-B3C8-7865-3B79062EAF6D}"/>
              </a:ext>
            </a:extLst>
          </p:cNvPr>
          <p:cNvGrpSpPr/>
          <p:nvPr/>
        </p:nvGrpSpPr>
        <p:grpSpPr>
          <a:xfrm>
            <a:off x="2012865" y="917010"/>
            <a:ext cx="2806420" cy="2729536"/>
            <a:chOff x="2445550" y="2045832"/>
            <a:chExt cx="2149629" cy="1997846"/>
          </a:xfrm>
          <a:solidFill>
            <a:srgbClr val="FF00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A79840-4035-2196-57C4-81E2CE697A3B}"/>
                </a:ext>
              </a:extLst>
            </p:cNvPr>
            <p:cNvSpPr/>
            <p:nvPr/>
          </p:nvSpPr>
          <p:spPr>
            <a:xfrm>
              <a:off x="2445550" y="2045832"/>
              <a:ext cx="576000" cy="57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125309-5BDF-41D7-4961-B4C9E84EA5D2}"/>
                </a:ext>
              </a:extLst>
            </p:cNvPr>
            <p:cNvSpPr/>
            <p:nvPr/>
          </p:nvSpPr>
          <p:spPr>
            <a:xfrm>
              <a:off x="3230618" y="2045832"/>
              <a:ext cx="576000" cy="57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B75953C-2F1E-1BE8-F3BB-9BAE3FD7F3B0}"/>
                </a:ext>
              </a:extLst>
            </p:cNvPr>
            <p:cNvSpPr/>
            <p:nvPr/>
          </p:nvSpPr>
          <p:spPr>
            <a:xfrm>
              <a:off x="4019179" y="2045832"/>
              <a:ext cx="576000" cy="57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555FDF6-ADC3-A9FA-BCE0-B6ED3DA584C1}"/>
                </a:ext>
              </a:extLst>
            </p:cNvPr>
            <p:cNvSpPr/>
            <p:nvPr/>
          </p:nvSpPr>
          <p:spPr>
            <a:xfrm>
              <a:off x="2445550" y="2770388"/>
              <a:ext cx="576000" cy="57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6D89B5F-4B22-5F4C-589D-CFB45D30BCAD}"/>
                </a:ext>
              </a:extLst>
            </p:cNvPr>
            <p:cNvSpPr/>
            <p:nvPr/>
          </p:nvSpPr>
          <p:spPr>
            <a:xfrm>
              <a:off x="3230618" y="2770388"/>
              <a:ext cx="576000" cy="57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39FA79-E6E4-1AA3-7209-58189E0AACEC}"/>
                </a:ext>
              </a:extLst>
            </p:cNvPr>
            <p:cNvSpPr/>
            <p:nvPr/>
          </p:nvSpPr>
          <p:spPr>
            <a:xfrm>
              <a:off x="4019179" y="2770388"/>
              <a:ext cx="576000" cy="57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11E9D4-58CC-58F3-CF48-5B0828221640}"/>
                </a:ext>
              </a:extLst>
            </p:cNvPr>
            <p:cNvSpPr/>
            <p:nvPr/>
          </p:nvSpPr>
          <p:spPr>
            <a:xfrm>
              <a:off x="2445550" y="3467678"/>
              <a:ext cx="576000" cy="57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65DC4CA-CCDF-4BAD-9FF7-494BEA11D404}"/>
                </a:ext>
              </a:extLst>
            </p:cNvPr>
            <p:cNvSpPr/>
            <p:nvPr/>
          </p:nvSpPr>
          <p:spPr>
            <a:xfrm>
              <a:off x="3230618" y="3467678"/>
              <a:ext cx="576000" cy="57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78A6C-1417-F095-1746-F6F56D348565}"/>
                </a:ext>
              </a:extLst>
            </p:cNvPr>
            <p:cNvSpPr/>
            <p:nvPr/>
          </p:nvSpPr>
          <p:spPr>
            <a:xfrm>
              <a:off x="4019179" y="3467678"/>
              <a:ext cx="576000" cy="57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F8BE924B-AD73-D559-1C81-2A906EC3B239}"/>
              </a:ext>
            </a:extLst>
          </p:cNvPr>
          <p:cNvSpPr/>
          <p:nvPr/>
        </p:nvSpPr>
        <p:spPr>
          <a:xfrm>
            <a:off x="6533881" y="1912971"/>
            <a:ext cx="751989" cy="77128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5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64F5F-B917-451B-20D5-CA6953382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31D0E1C-93AB-A636-08C3-DF5C508AD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43983A89-6730-E774-1FA2-D0F4F8C8B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538784-D4D9-E1E3-F68A-FE016360E510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E3FB9D-8D43-78ED-6D95-C4213FF9499A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6E21BF-A18E-44F6-2DA6-D25A7BB4D695}"/>
              </a:ext>
            </a:extLst>
          </p:cNvPr>
          <p:cNvSpPr/>
          <p:nvPr/>
        </p:nvSpPr>
        <p:spPr>
          <a:xfrm>
            <a:off x="2982129" y="4307314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C4B38A-1433-7CE5-A27C-79DA83A0574C}"/>
              </a:ext>
            </a:extLst>
          </p:cNvPr>
          <p:cNvSpPr/>
          <p:nvPr/>
        </p:nvSpPr>
        <p:spPr>
          <a:xfrm>
            <a:off x="5198898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32C142-57E0-16E8-9845-ADD35EFE7F82}"/>
              </a:ext>
            </a:extLst>
          </p:cNvPr>
          <p:cNvSpPr/>
          <p:nvPr/>
        </p:nvSpPr>
        <p:spPr>
          <a:xfrm>
            <a:off x="3741042" y="4490214"/>
            <a:ext cx="977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A058EF-EA56-1359-417C-12B1A02050EB}"/>
              </a:ext>
            </a:extLst>
          </p:cNvPr>
          <p:cNvGrpSpPr/>
          <p:nvPr/>
        </p:nvGrpSpPr>
        <p:grpSpPr>
          <a:xfrm>
            <a:off x="6898476" y="1556629"/>
            <a:ext cx="720001" cy="1652943"/>
            <a:chOff x="2281146" y="1523509"/>
            <a:chExt cx="720001" cy="165294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1B61284B-75B5-0D5D-9F39-FBB292DEC30E}"/>
                </a:ext>
              </a:extLst>
            </p:cNvPr>
            <p:cNvSpPr/>
            <p:nvPr/>
          </p:nvSpPr>
          <p:spPr>
            <a:xfrm>
              <a:off x="2281146" y="1523509"/>
              <a:ext cx="720000" cy="720000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894FC23A-F0CC-4DEA-D253-46788D679FA1}"/>
                </a:ext>
              </a:extLst>
            </p:cNvPr>
            <p:cNvSpPr/>
            <p:nvPr/>
          </p:nvSpPr>
          <p:spPr>
            <a:xfrm>
              <a:off x="2281147" y="2456452"/>
              <a:ext cx="720000" cy="720000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7D7FCEC-78B3-A444-AD69-AC286ABC56D4}"/>
              </a:ext>
            </a:extLst>
          </p:cNvPr>
          <p:cNvGrpSpPr/>
          <p:nvPr/>
        </p:nvGrpSpPr>
        <p:grpSpPr>
          <a:xfrm>
            <a:off x="1807591" y="527645"/>
            <a:ext cx="3576168" cy="3401927"/>
            <a:chOff x="4609362" y="600996"/>
            <a:chExt cx="3576168" cy="3401927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0E58EAB8-FE1E-87C5-D14F-A1F50179CF2B}"/>
                </a:ext>
              </a:extLst>
            </p:cNvPr>
            <p:cNvSpPr/>
            <p:nvPr/>
          </p:nvSpPr>
          <p:spPr>
            <a:xfrm>
              <a:off x="4609362" y="1994263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5CF704C7-6818-C3D0-C42C-CFA203A10BC2}"/>
                </a:ext>
              </a:extLst>
            </p:cNvPr>
            <p:cNvSpPr/>
            <p:nvPr/>
          </p:nvSpPr>
          <p:spPr>
            <a:xfrm>
              <a:off x="6022774" y="600996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FDE10554-2C6E-1214-8CC1-48E8B06A0F49}"/>
                </a:ext>
              </a:extLst>
            </p:cNvPr>
            <p:cNvSpPr/>
            <p:nvPr/>
          </p:nvSpPr>
          <p:spPr>
            <a:xfrm>
              <a:off x="5507004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4D971534-6D85-1FCA-5413-4A6B7EC409DD}"/>
                </a:ext>
              </a:extLst>
            </p:cNvPr>
            <p:cNvSpPr/>
            <p:nvPr/>
          </p:nvSpPr>
          <p:spPr>
            <a:xfrm>
              <a:off x="6582288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37673D79-1B37-A1BD-9A59-3199DC90694E}"/>
                </a:ext>
              </a:extLst>
            </p:cNvPr>
            <p:cNvSpPr/>
            <p:nvPr/>
          </p:nvSpPr>
          <p:spPr>
            <a:xfrm>
              <a:off x="7465530" y="1994263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1B60FC1F-BA02-87CF-DE79-6513D766F41F}"/>
                </a:ext>
              </a:extLst>
            </p:cNvPr>
            <p:cNvSpPr/>
            <p:nvPr/>
          </p:nvSpPr>
          <p:spPr>
            <a:xfrm>
              <a:off x="6041788" y="3282923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DD3B5CF4-911B-A66D-B762-863EF798680D}"/>
                </a:ext>
              </a:extLst>
            </p:cNvPr>
            <p:cNvSpPr/>
            <p:nvPr/>
          </p:nvSpPr>
          <p:spPr>
            <a:xfrm>
              <a:off x="5507005" y="2456452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77551002-DDF5-BA84-7EE5-89C9024838DF}"/>
                </a:ext>
              </a:extLst>
            </p:cNvPr>
            <p:cNvSpPr/>
            <p:nvPr/>
          </p:nvSpPr>
          <p:spPr>
            <a:xfrm>
              <a:off x="6582289" y="2456452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5730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2" y="168302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52C16-E1EE-10EA-677B-96648A47FB41}"/>
              </a:ext>
            </a:extLst>
          </p:cNvPr>
          <p:cNvSpPr txBox="1"/>
          <p:nvPr/>
        </p:nvSpPr>
        <p:spPr>
          <a:xfrm>
            <a:off x="466316" y="452016"/>
            <a:ext cx="8211367" cy="371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Work in pairs. </a:t>
            </a:r>
          </a:p>
          <a:p>
            <a:pPr algn="ctr"/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2800" dirty="0"/>
              <a:t>Take exactly 10 counters.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Make two groups and arrange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them like the examples we did.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Show your partner - how many altogether?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C5BED-12EA-E942-2E53-DD3E25465F2C}"/>
              </a:ext>
            </a:extLst>
          </p:cNvPr>
          <p:cNvSpPr txBox="1"/>
          <p:nvPr/>
        </p:nvSpPr>
        <p:spPr>
          <a:xfrm>
            <a:off x="712528" y="4964750"/>
            <a:ext cx="7525512" cy="1488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There are __ altogether. 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515</TotalTime>
  <Words>138</Words>
  <Application>Microsoft Office PowerPoint</Application>
  <PresentationFormat>On-screen Show (4:3)</PresentationFormat>
  <Paragraphs>35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27</cp:revision>
  <dcterms:created xsi:type="dcterms:W3CDTF">2013-01-27T09:14:16Z</dcterms:created>
  <dcterms:modified xsi:type="dcterms:W3CDTF">2026-04-26T06:46:20Z</dcterms:modified>
  <cp:category/>
</cp:coreProperties>
</file>