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1" r:id="rId3"/>
    <p:sldId id="312" r:id="rId4"/>
    <p:sldId id="310" r:id="rId5"/>
    <p:sldId id="298" r:id="rId6"/>
    <p:sldId id="265" r:id="rId7"/>
    <p:sldId id="270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7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3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3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0206-A549-EE73-F278-D1F72976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CAB57-9F8F-9D4F-DDD8-29D9A4CBD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77EAB-D973-710F-9F81-E6224E8E1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6C60-AD09-6CF2-31C3-69D104976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5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83D7C-DF56-D82D-0C1D-699EA1A2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C47D8-A60B-B893-A1EC-49EFF8077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190FD-A151-F782-ADAF-94E17409D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667A-7433-3791-D853-18D5D338B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51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3434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94482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36962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5" y="4629904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73644" y="5281763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5C607-89AD-6727-C231-2D0E7EAB6C8F}"/>
              </a:ext>
            </a:extLst>
          </p:cNvPr>
          <p:cNvGrpSpPr/>
          <p:nvPr/>
        </p:nvGrpSpPr>
        <p:grpSpPr>
          <a:xfrm>
            <a:off x="2072323" y="2554197"/>
            <a:ext cx="2047064" cy="1440074"/>
            <a:chOff x="5063468" y="2721141"/>
            <a:chExt cx="2047064" cy="144007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C5BB33-6E69-1CE3-C3EC-F463DC6D0D5A}"/>
                </a:ext>
              </a:extLst>
            </p:cNvPr>
            <p:cNvSpPr/>
            <p:nvPr/>
          </p:nvSpPr>
          <p:spPr>
            <a:xfrm>
              <a:off x="5775707" y="358521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99D35F1-9174-AF1A-37D6-E05E895022FB}"/>
                </a:ext>
              </a:extLst>
            </p:cNvPr>
            <p:cNvSpPr/>
            <p:nvPr/>
          </p:nvSpPr>
          <p:spPr>
            <a:xfrm>
              <a:off x="5063468" y="274179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351D7D-884F-C1FD-2244-AC8D30B8E42B}"/>
                </a:ext>
              </a:extLst>
            </p:cNvPr>
            <p:cNvSpPr/>
            <p:nvPr/>
          </p:nvSpPr>
          <p:spPr>
            <a:xfrm>
              <a:off x="6534532" y="2721141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A778EB2-7056-8EDF-917E-E1ADBCEB52D4}"/>
                </a:ext>
              </a:extLst>
            </p:cNvPr>
            <p:cNvSpPr/>
            <p:nvPr/>
          </p:nvSpPr>
          <p:spPr>
            <a:xfrm>
              <a:off x="5799000" y="2721141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E8F6378-BCD4-D527-0625-01595749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D099B9-2C4D-5483-FA68-9FC1A675D820}"/>
              </a:ext>
            </a:extLst>
          </p:cNvPr>
          <p:cNvGrpSpPr/>
          <p:nvPr/>
        </p:nvGrpSpPr>
        <p:grpSpPr>
          <a:xfrm>
            <a:off x="5503470" y="2546070"/>
            <a:ext cx="1242937" cy="1280456"/>
            <a:chOff x="2745237" y="2503529"/>
            <a:chExt cx="1242937" cy="128045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598360-BC95-BFBA-B88F-086F7182E219}"/>
                </a:ext>
              </a:extLst>
            </p:cNvPr>
            <p:cNvSpPr/>
            <p:nvPr/>
          </p:nvSpPr>
          <p:spPr>
            <a:xfrm>
              <a:off x="2745237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BA78-4EFA-D018-D429-F0484EC028F5}"/>
                </a:ext>
              </a:extLst>
            </p:cNvPr>
            <p:cNvSpPr/>
            <p:nvPr/>
          </p:nvSpPr>
          <p:spPr>
            <a:xfrm>
              <a:off x="2745237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D79376-7122-B778-4556-ACBE5522691F}"/>
                </a:ext>
              </a:extLst>
            </p:cNvPr>
            <p:cNvSpPr/>
            <p:nvPr/>
          </p:nvSpPr>
          <p:spPr>
            <a:xfrm>
              <a:off x="3412174" y="2503529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4A8EDD-46A3-C464-6D3C-AE6A10FEBF8E}"/>
                </a:ext>
              </a:extLst>
            </p:cNvPr>
            <p:cNvSpPr/>
            <p:nvPr/>
          </p:nvSpPr>
          <p:spPr>
            <a:xfrm>
              <a:off x="3412174" y="3207985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55C368-3B58-E75D-DFFD-915B90DD0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2E1EF73F-A44E-CC1F-C650-7D6925E0A401}"/>
              </a:ext>
            </a:extLst>
          </p:cNvPr>
          <p:cNvSpPr/>
          <p:nvPr/>
        </p:nvSpPr>
        <p:spPr>
          <a:xfrm>
            <a:off x="2375289" y="203420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4DA524D-1A9A-FFCE-3EA3-0ABFF2FBC343}"/>
              </a:ext>
            </a:extLst>
          </p:cNvPr>
          <p:cNvSpPr/>
          <p:nvPr/>
        </p:nvSpPr>
        <p:spPr>
          <a:xfrm>
            <a:off x="3228334" y="203420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596C509-0EE1-D496-A72B-65F55C1C8BF4}"/>
              </a:ext>
            </a:extLst>
          </p:cNvPr>
          <p:cNvSpPr/>
          <p:nvPr/>
        </p:nvSpPr>
        <p:spPr>
          <a:xfrm>
            <a:off x="2375289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A343A7-1055-188B-37A1-5AC5FBCDFEB1}"/>
              </a:ext>
            </a:extLst>
          </p:cNvPr>
          <p:cNvSpPr/>
          <p:nvPr/>
        </p:nvSpPr>
        <p:spPr>
          <a:xfrm>
            <a:off x="3228334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BB3DBD-AC98-8F36-A165-8ACB1EC43A37}"/>
              </a:ext>
            </a:extLst>
          </p:cNvPr>
          <p:cNvSpPr/>
          <p:nvPr/>
        </p:nvSpPr>
        <p:spPr>
          <a:xfrm>
            <a:off x="2375289" y="36100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62563D7-1233-ED7A-8AFE-622CB539B666}"/>
              </a:ext>
            </a:extLst>
          </p:cNvPr>
          <p:cNvSpPr/>
          <p:nvPr/>
        </p:nvSpPr>
        <p:spPr>
          <a:xfrm>
            <a:off x="3228334" y="36100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39840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75653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3812" y="462989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48085" y="527275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7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4DF1856-872F-9AD2-19E8-417CE13A9A3E}"/>
              </a:ext>
            </a:extLst>
          </p:cNvPr>
          <p:cNvSpPr/>
          <p:nvPr/>
        </p:nvSpPr>
        <p:spPr>
          <a:xfrm>
            <a:off x="5593997" y="2813779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C4D1917-6676-0CCC-6C66-34DDE86F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F24C5-6FB5-BF82-D7C5-C57D1686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05FDCAD-5D3D-3351-664B-4114C5161BD3}"/>
              </a:ext>
            </a:extLst>
          </p:cNvPr>
          <p:cNvSpPr/>
          <p:nvPr/>
        </p:nvSpPr>
        <p:spPr>
          <a:xfrm>
            <a:off x="2445550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F715D4-D819-5749-2323-D0D67BD35B37}"/>
              </a:ext>
            </a:extLst>
          </p:cNvPr>
          <p:cNvSpPr/>
          <p:nvPr/>
        </p:nvSpPr>
        <p:spPr>
          <a:xfrm>
            <a:off x="3230618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E3FCD-4C8A-1395-051D-3C8BAFB04C17}"/>
              </a:ext>
            </a:extLst>
          </p:cNvPr>
          <p:cNvSpPr/>
          <p:nvPr/>
        </p:nvSpPr>
        <p:spPr>
          <a:xfrm>
            <a:off x="4019179" y="2045832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8A6D09-B241-0A99-87EF-A149670AE496}"/>
              </a:ext>
            </a:extLst>
          </p:cNvPr>
          <p:cNvSpPr/>
          <p:nvPr/>
        </p:nvSpPr>
        <p:spPr>
          <a:xfrm>
            <a:off x="2445550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BF3D4F-ECD1-50FC-8D9C-1BB61FFC9161}"/>
              </a:ext>
            </a:extLst>
          </p:cNvPr>
          <p:cNvSpPr/>
          <p:nvPr/>
        </p:nvSpPr>
        <p:spPr>
          <a:xfrm>
            <a:off x="3230618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A2952E-870C-C29D-0676-86378B8489BD}"/>
              </a:ext>
            </a:extLst>
          </p:cNvPr>
          <p:cNvSpPr/>
          <p:nvPr/>
        </p:nvSpPr>
        <p:spPr>
          <a:xfrm>
            <a:off x="4019179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23AF3B-6D2B-F741-5647-08F0EC4F670C}"/>
              </a:ext>
            </a:extLst>
          </p:cNvPr>
          <p:cNvSpPr/>
          <p:nvPr/>
        </p:nvSpPr>
        <p:spPr>
          <a:xfrm>
            <a:off x="2445550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83A6B9-B707-DF4A-E9F9-F2B036C23F0C}"/>
              </a:ext>
            </a:extLst>
          </p:cNvPr>
          <p:cNvSpPr/>
          <p:nvPr/>
        </p:nvSpPr>
        <p:spPr>
          <a:xfrm>
            <a:off x="3230618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DCBE9-762B-19E3-29CD-C15C4FA68ACE}"/>
              </a:ext>
            </a:extLst>
          </p:cNvPr>
          <p:cNvSpPr/>
          <p:nvPr/>
        </p:nvSpPr>
        <p:spPr>
          <a:xfrm>
            <a:off x="4019179" y="346767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69992" y="4615849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CFE9-3F5A-7122-B24A-648247D88C7E}"/>
              </a:ext>
            </a:extLst>
          </p:cNvPr>
          <p:cNvSpPr/>
          <p:nvPr/>
        </p:nvSpPr>
        <p:spPr>
          <a:xfrm>
            <a:off x="5581518" y="277038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55624" y="462293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739139" y="5275076"/>
            <a:ext cx="103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1352420-E291-8B6A-0C37-3FA98EDF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38291-0DDE-A5F8-586B-30530A366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24163" y="4642415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683683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624163" y="51234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09254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636968" y="114797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1822D5-A3DF-3E85-62FC-6498A28A1F55}"/>
              </a:ext>
            </a:extLst>
          </p:cNvPr>
          <p:cNvSpPr/>
          <p:nvPr/>
        </p:nvSpPr>
        <p:spPr>
          <a:xfrm>
            <a:off x="2152694" y="215178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04E9D9-6E3F-839C-045D-B8F01AF6033E}"/>
              </a:ext>
            </a:extLst>
          </p:cNvPr>
          <p:cNvSpPr/>
          <p:nvPr/>
        </p:nvSpPr>
        <p:spPr>
          <a:xfrm>
            <a:off x="3451078" y="215178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AD5326-62C4-8E48-5CA5-B7B90F0F5227}"/>
              </a:ext>
            </a:extLst>
          </p:cNvPr>
          <p:cNvSpPr/>
          <p:nvPr/>
        </p:nvSpPr>
        <p:spPr>
          <a:xfrm>
            <a:off x="2790031" y="2821408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6BEAC4-6772-D6AA-D9B3-748692F2D342}"/>
              </a:ext>
            </a:extLst>
          </p:cNvPr>
          <p:cNvSpPr/>
          <p:nvPr/>
        </p:nvSpPr>
        <p:spPr>
          <a:xfrm>
            <a:off x="2165945" y="357364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C96E13-5333-CBDA-9EF6-59673307FF2A}"/>
              </a:ext>
            </a:extLst>
          </p:cNvPr>
          <p:cNvSpPr/>
          <p:nvPr/>
        </p:nvSpPr>
        <p:spPr>
          <a:xfrm>
            <a:off x="3444373" y="357364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EF1153-1117-A6CC-F144-46531689C186}"/>
              </a:ext>
            </a:extLst>
          </p:cNvPr>
          <p:cNvSpPr/>
          <p:nvPr/>
        </p:nvSpPr>
        <p:spPr>
          <a:xfrm>
            <a:off x="5908914" y="2342125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0BCFE9-3F5A-7122-B24A-648247D88C7E}"/>
              </a:ext>
            </a:extLst>
          </p:cNvPr>
          <p:cNvSpPr/>
          <p:nvPr/>
        </p:nvSpPr>
        <p:spPr>
          <a:xfrm>
            <a:off x="6497301" y="3079043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60622" y="462293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39549" y="5271661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B85E9-4051-2B42-F883-BA561C6F0302}"/>
              </a:ext>
            </a:extLst>
          </p:cNvPr>
          <p:cNvSpPr/>
          <p:nvPr/>
        </p:nvSpPr>
        <p:spPr>
          <a:xfrm>
            <a:off x="5411629" y="3079043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74C531-FD46-5C7C-6174-E808E345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E2BC4-4DEB-7AC4-B9F7-2BF3849B5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22BEDA0-E20F-DC99-3D0D-C6C2566C3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E3477-72D6-0F09-663D-348A05DE6EC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5183C-3294-DC33-CC42-21BE57C0E618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2D328-E01B-A571-A297-740DCB2802DC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1FF2BD-531F-F7B6-1929-95E086C5DE63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381E64-72DE-0422-25E1-869E33F7FDD1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252A92-1952-6190-F5B9-E80719D3964C}"/>
              </a:ext>
            </a:extLst>
          </p:cNvPr>
          <p:cNvGrpSpPr/>
          <p:nvPr/>
        </p:nvGrpSpPr>
        <p:grpSpPr>
          <a:xfrm>
            <a:off x="2281146" y="1523509"/>
            <a:ext cx="5021142" cy="720000"/>
            <a:chOff x="2281146" y="1523509"/>
            <a:chExt cx="5021142" cy="7200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EDAE65A-8834-2B4C-F35D-4C19DAE1F9FA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8FD55FB-03CF-253E-E89C-B15768D44C92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1655054-F214-32EF-7C10-9F2D72D636DE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6BF8F534-A2C5-38AA-8E2E-DC9AF002B25D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722D09C-3E8E-851E-3633-BAB578B06E1E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0F0299-EE73-5BD8-C746-69BDCEB86982}"/>
              </a:ext>
            </a:extLst>
          </p:cNvPr>
          <p:cNvGrpSpPr/>
          <p:nvPr/>
        </p:nvGrpSpPr>
        <p:grpSpPr>
          <a:xfrm>
            <a:off x="2281147" y="2456452"/>
            <a:ext cx="5021142" cy="720000"/>
            <a:chOff x="2281146" y="1523509"/>
            <a:chExt cx="5021142" cy="720000"/>
          </a:xfrm>
          <a:solidFill>
            <a:srgbClr val="FFFF00"/>
          </a:solidFill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BA55D2D-E961-E5F4-95E5-09EB9859B258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503A5E5-B20B-FB8A-70DA-EC6217CA5AAA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4393EB0F-E808-655F-EBCF-C317A6D120B3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0377A50-393D-6642-70E8-0163D3A44D0E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AC1877A1-3C99-48FB-9005-8570628A5185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605AA-0811-41D6-45D4-9661465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E0F527-B3D7-F720-2402-124A4485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18CCD0A-43F8-552F-19FD-50E01F376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B8917F-3F57-04EC-2006-D540E70662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1E8CC-4ED9-B667-C4DE-A59EE7A64992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D29F8-1ED3-D97F-AAD2-FFD106F8B4E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277055-36CC-D849-AB1D-6FA1E6990099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72FE82-D849-E414-855E-918FC439AE1E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ACFF0-D8FD-1BB5-3D15-0C24505CE6C2}"/>
              </a:ext>
            </a:extLst>
          </p:cNvPr>
          <p:cNvGrpSpPr/>
          <p:nvPr/>
        </p:nvGrpSpPr>
        <p:grpSpPr>
          <a:xfrm>
            <a:off x="2211118" y="1007220"/>
            <a:ext cx="1801045" cy="2548166"/>
            <a:chOff x="2275387" y="1523509"/>
            <a:chExt cx="1801045" cy="2548166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7BE522E4-FD9C-582C-A00B-39147C072F7C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1B8B955-4DF7-33DF-1BE6-BDA10327576B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0BB6591-8A86-A2A7-9D4F-021FD8DE56C0}"/>
                </a:ext>
              </a:extLst>
            </p:cNvPr>
            <p:cNvSpPr/>
            <p:nvPr/>
          </p:nvSpPr>
          <p:spPr>
            <a:xfrm>
              <a:off x="2275387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F8AD9A0-BF44-0817-0F40-B96CB738067B}"/>
                </a:ext>
              </a:extLst>
            </p:cNvPr>
            <p:cNvSpPr/>
            <p:nvPr/>
          </p:nvSpPr>
          <p:spPr>
            <a:xfrm>
              <a:off x="3356432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E4F8511-25DB-DB7B-A91F-7FE60DFF2973}"/>
                </a:ext>
              </a:extLst>
            </p:cNvPr>
            <p:cNvSpPr/>
            <p:nvPr/>
          </p:nvSpPr>
          <p:spPr>
            <a:xfrm>
              <a:off x="2307934" y="3351675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02FCAE9-3949-94FA-81D4-7932CA7D142D}"/>
              </a:ext>
            </a:extLst>
          </p:cNvPr>
          <p:cNvSpPr/>
          <p:nvPr/>
        </p:nvSpPr>
        <p:spPr>
          <a:xfrm>
            <a:off x="3344974" y="286660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B617FF5-CAC6-341C-833F-6A61EB717840}"/>
              </a:ext>
            </a:extLst>
          </p:cNvPr>
          <p:cNvSpPr/>
          <p:nvPr/>
        </p:nvSpPr>
        <p:spPr>
          <a:xfrm>
            <a:off x="5642829" y="2835386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F7EAA1E-F21D-E977-DFA3-DCD83FDD803D}"/>
              </a:ext>
            </a:extLst>
          </p:cNvPr>
          <p:cNvSpPr/>
          <p:nvPr/>
        </p:nvSpPr>
        <p:spPr>
          <a:xfrm>
            <a:off x="6718115" y="1007220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930C602-9380-27A9-4835-CDAD29C38703}"/>
              </a:ext>
            </a:extLst>
          </p:cNvPr>
          <p:cNvSpPr/>
          <p:nvPr/>
        </p:nvSpPr>
        <p:spPr>
          <a:xfrm>
            <a:off x="5637070" y="1928317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F25158-D535-7C23-8ED5-C8020F84B262}"/>
              </a:ext>
            </a:extLst>
          </p:cNvPr>
          <p:cNvSpPr/>
          <p:nvPr/>
        </p:nvSpPr>
        <p:spPr>
          <a:xfrm>
            <a:off x="6718115" y="1928317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9895D-1206-A445-1FB0-F6883687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C57480A-E85A-C310-12EB-D1EBF338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FE4222D-B764-F276-DF2C-9AAF9B50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4BDAD-912C-D517-2A27-A43E8558E1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CD9C-B7AF-A283-F26D-5FF26E840637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C5B612-B80F-E2FF-01CD-55ECE9A82F4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0E06E0-7EF4-E02A-5348-DE19251B404A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BF592F-C4D0-9C9F-3B6E-B7CA9F52A934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CF710-2E63-E921-E07C-1173DD95D810}"/>
              </a:ext>
            </a:extLst>
          </p:cNvPr>
          <p:cNvGrpSpPr/>
          <p:nvPr/>
        </p:nvGrpSpPr>
        <p:grpSpPr>
          <a:xfrm>
            <a:off x="1772434" y="1269568"/>
            <a:ext cx="2769941" cy="1656381"/>
            <a:chOff x="1802059" y="1727220"/>
            <a:chExt cx="2769941" cy="165638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B3FB93-9C3A-994C-D91B-E7105C274C16}"/>
                </a:ext>
              </a:extLst>
            </p:cNvPr>
            <p:cNvGrpSpPr/>
            <p:nvPr/>
          </p:nvGrpSpPr>
          <p:grpSpPr>
            <a:xfrm>
              <a:off x="2770955" y="1742504"/>
              <a:ext cx="1801045" cy="1641097"/>
              <a:chOff x="2275387" y="1523509"/>
              <a:chExt cx="1801045" cy="1641097"/>
            </a:xfrm>
          </p:grpSpPr>
          <p:sp>
            <p:nvSpPr>
              <p:cNvPr id="3" name="Flowchart: Connector 2">
                <a:extLst>
                  <a:ext uri="{FF2B5EF4-FFF2-40B4-BE49-F238E27FC236}">
                    <a16:creationId xmlns:a16="http://schemas.microsoft.com/office/drawing/2014/main" id="{309320CF-D10D-14D9-7A54-53B5C2E088FD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40EEAE51-220D-2CE1-10A1-A7E140137E04}"/>
                  </a:ext>
                </a:extLst>
              </p:cNvPr>
              <p:cNvSpPr/>
              <p:nvPr/>
            </p:nvSpPr>
            <p:spPr>
              <a:xfrm>
                <a:off x="2275387" y="2444606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C878127C-5A71-1E49-C3EF-644A941EAC53}"/>
                  </a:ext>
                </a:extLst>
              </p:cNvPr>
              <p:cNvSpPr/>
              <p:nvPr/>
            </p:nvSpPr>
            <p:spPr>
              <a:xfrm>
                <a:off x="3356432" y="2444606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097E2ADE-D063-77B8-BC83-1A6711882507}"/>
                </a:ext>
              </a:extLst>
            </p:cNvPr>
            <p:cNvSpPr/>
            <p:nvPr/>
          </p:nvSpPr>
          <p:spPr>
            <a:xfrm>
              <a:off x="1802059" y="1727220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2D1C6E-F7EE-B0C8-5920-6AB3F43AE309}"/>
              </a:ext>
            </a:extLst>
          </p:cNvPr>
          <p:cNvGrpSpPr/>
          <p:nvPr/>
        </p:nvGrpSpPr>
        <p:grpSpPr>
          <a:xfrm>
            <a:off x="5792012" y="588914"/>
            <a:ext cx="1829168" cy="3234069"/>
            <a:chOff x="5958473" y="918941"/>
            <a:chExt cx="1829168" cy="32340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F9166A-1DC1-62C2-DA4E-171A60097FA7}"/>
                </a:ext>
              </a:extLst>
            </p:cNvPr>
            <p:cNvGrpSpPr/>
            <p:nvPr/>
          </p:nvGrpSpPr>
          <p:grpSpPr>
            <a:xfrm>
              <a:off x="5986596" y="918941"/>
              <a:ext cx="1801045" cy="1538818"/>
              <a:chOff x="5637070" y="1109499"/>
              <a:chExt cx="1801045" cy="1538818"/>
            </a:xfrm>
          </p:grpSpPr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0C97DC6B-BFED-B829-53FD-084B81421B12}"/>
                  </a:ext>
                </a:extLst>
              </p:cNvPr>
              <p:cNvSpPr/>
              <p:nvPr/>
            </p:nvSpPr>
            <p:spPr>
              <a:xfrm>
                <a:off x="6142043" y="1109499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B6B63B43-C301-AF89-5AA5-9ADCD77C70EB}"/>
                  </a:ext>
                </a:extLst>
              </p:cNvPr>
              <p:cNvSpPr/>
              <p:nvPr/>
            </p:nvSpPr>
            <p:spPr>
              <a:xfrm>
                <a:off x="5637070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19EAF67-A308-E44C-8A30-9D3195531CE2}"/>
                  </a:ext>
                </a:extLst>
              </p:cNvPr>
              <p:cNvSpPr/>
              <p:nvPr/>
            </p:nvSpPr>
            <p:spPr>
              <a:xfrm>
                <a:off x="6718115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13AE57-EED0-D02B-AD68-FDCC205FB68E}"/>
                </a:ext>
              </a:extLst>
            </p:cNvPr>
            <p:cNvGrpSpPr/>
            <p:nvPr/>
          </p:nvGrpSpPr>
          <p:grpSpPr>
            <a:xfrm rot="10800000">
              <a:off x="5958473" y="2614192"/>
              <a:ext cx="1801045" cy="1538818"/>
              <a:chOff x="5637070" y="1109499"/>
              <a:chExt cx="1801045" cy="1538818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D19ACF2B-19E1-24FF-5964-A64F08FB0D6F}"/>
                  </a:ext>
                </a:extLst>
              </p:cNvPr>
              <p:cNvSpPr/>
              <p:nvPr/>
            </p:nvSpPr>
            <p:spPr>
              <a:xfrm>
                <a:off x="6142043" y="1109499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B07A4783-D64B-633C-CB66-8C0DF7E36823}"/>
                  </a:ext>
                </a:extLst>
              </p:cNvPr>
              <p:cNvSpPr/>
              <p:nvPr/>
            </p:nvSpPr>
            <p:spPr>
              <a:xfrm>
                <a:off x="5637070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09BEE072-06BE-129B-E476-C602D97EEA49}"/>
                  </a:ext>
                </a:extLst>
              </p:cNvPr>
              <p:cNvSpPr/>
              <p:nvPr/>
            </p:nvSpPr>
            <p:spPr>
              <a:xfrm>
                <a:off x="6718115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174</Words>
  <Application>Microsoft Office PowerPoint</Application>
  <PresentationFormat>On-screen Show (4:3)</PresentationFormat>
  <Paragraphs>53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2026-04-23T13:07:03Z</dcterms:modified>
  <cp:category/>
</cp:coreProperties>
</file>