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69" r:id="rId3"/>
    <p:sldId id="270" r:id="rId4"/>
    <p:sldId id="278" r:id="rId5"/>
    <p:sldId id="279" r:id="rId6"/>
    <p:sldId id="280" r:id="rId7"/>
    <p:sldId id="274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9492"/>
    <a:srgbClr val="EBF1DE"/>
    <a:srgbClr val="92B4E8"/>
    <a:srgbClr val="7099C9"/>
    <a:srgbClr val="BCA7DD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24/04/2026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5F93CBD-7440-4ADE-05A3-3F59864CE4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8494" y="2779466"/>
            <a:ext cx="3314598" cy="315676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91418" y="632996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F24098-5F06-1474-6DDD-E163A04AF5F2}"/>
              </a:ext>
            </a:extLst>
          </p:cNvPr>
          <p:cNvSpPr/>
          <p:nvPr/>
        </p:nvSpPr>
        <p:spPr>
          <a:xfrm>
            <a:off x="1685390" y="223510"/>
            <a:ext cx="67810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2: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What's missing from 10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46F173-DC5F-84CF-6CB2-5CE2214E2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5F4AB3D-3F41-3D95-059B-6FDF926F5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B3BB4-07E4-8750-98A8-F70AB920E9AA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beads can you see?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FAD2DC2-831A-5EE6-02A2-90EA33575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7623C-96BB-1564-E16F-1FF763991A3C}"/>
              </a:ext>
            </a:extLst>
          </p:cNvPr>
          <p:cNvSpPr/>
          <p:nvPr/>
        </p:nvSpPr>
        <p:spPr>
          <a:xfrm>
            <a:off x="5020275" y="5271271"/>
            <a:ext cx="1269373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9F5789-7B33-87B0-BFA2-E9626E0EE130}"/>
              </a:ext>
            </a:extLst>
          </p:cNvPr>
          <p:cNvSpPr txBox="1"/>
          <p:nvPr/>
        </p:nvSpPr>
        <p:spPr>
          <a:xfrm>
            <a:off x="1013662" y="5569142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I can see  ___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BB991D-3E32-4283-B939-7E9D7D34E1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850" b="40700"/>
          <a:stretch>
            <a:fillRect/>
          </a:stretch>
        </p:blipFill>
        <p:spPr>
          <a:xfrm>
            <a:off x="0" y="2322576"/>
            <a:ext cx="9144000" cy="167335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839D351-F095-31F1-2375-CFA42C2EE2B0}"/>
              </a:ext>
            </a:extLst>
          </p:cNvPr>
          <p:cNvGrpSpPr/>
          <p:nvPr/>
        </p:nvGrpSpPr>
        <p:grpSpPr>
          <a:xfrm>
            <a:off x="3026229" y="2590801"/>
            <a:ext cx="3091542" cy="838199"/>
            <a:chOff x="4589889" y="2558143"/>
            <a:chExt cx="3091542" cy="83819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B2ACF22-61BF-E3C1-B926-D33E8BAEA141}"/>
                </a:ext>
              </a:extLst>
            </p:cNvPr>
            <p:cNvSpPr/>
            <p:nvPr/>
          </p:nvSpPr>
          <p:spPr>
            <a:xfrm>
              <a:off x="4589889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BEE549A-1C90-BA59-AB4D-FE751006B032}"/>
                </a:ext>
              </a:extLst>
            </p:cNvPr>
            <p:cNvSpPr/>
            <p:nvPr/>
          </p:nvSpPr>
          <p:spPr>
            <a:xfrm>
              <a:off x="4904601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C0648FA-11AF-5B42-2D1E-8AB9C2C74AA4}"/>
                </a:ext>
              </a:extLst>
            </p:cNvPr>
            <p:cNvSpPr/>
            <p:nvPr/>
          </p:nvSpPr>
          <p:spPr>
            <a:xfrm>
              <a:off x="5219313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0FC55F6-C999-1A95-6455-E7EDBE1D8437}"/>
                </a:ext>
              </a:extLst>
            </p:cNvPr>
            <p:cNvSpPr/>
            <p:nvPr/>
          </p:nvSpPr>
          <p:spPr>
            <a:xfrm>
              <a:off x="5534025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4D50FC2-0F73-502C-43B9-E376D77CB5C9}"/>
                </a:ext>
              </a:extLst>
            </p:cNvPr>
            <p:cNvSpPr/>
            <p:nvPr/>
          </p:nvSpPr>
          <p:spPr>
            <a:xfrm>
              <a:off x="5848736" y="2558143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7F71678-12A1-178A-98D4-1718880B843E}"/>
                </a:ext>
              </a:extLst>
            </p:cNvPr>
            <p:cNvGrpSpPr/>
            <p:nvPr/>
          </p:nvGrpSpPr>
          <p:grpSpPr>
            <a:xfrm>
              <a:off x="6135660" y="2558143"/>
              <a:ext cx="1545771" cy="838199"/>
              <a:chOff x="3602178" y="2503715"/>
              <a:chExt cx="2272363" cy="838199"/>
            </a:xfrm>
            <a:solidFill>
              <a:schemeClr val="bg1"/>
            </a:solidFill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25BEA5DC-2E95-2F5B-B0CF-53D1A4E66A21}"/>
                  </a:ext>
                </a:extLst>
              </p:cNvPr>
              <p:cNvSpPr/>
              <p:nvPr/>
            </p:nvSpPr>
            <p:spPr>
              <a:xfrm>
                <a:off x="360217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D189A2C7-30B0-4C3D-6569-9AEEBAC37A14}"/>
                  </a:ext>
                </a:extLst>
              </p:cNvPr>
              <p:cNvSpPr/>
              <p:nvPr/>
            </p:nvSpPr>
            <p:spPr>
              <a:xfrm>
                <a:off x="4064821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90119BEC-F2B8-F725-79E3-494FA4188E32}"/>
                  </a:ext>
                </a:extLst>
              </p:cNvPr>
              <p:cNvSpPr/>
              <p:nvPr/>
            </p:nvSpPr>
            <p:spPr>
              <a:xfrm>
                <a:off x="4527464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92D8F40-F120-C80A-C9CD-D9A7EC1F2675}"/>
                  </a:ext>
                </a:extLst>
              </p:cNvPr>
              <p:cNvSpPr/>
              <p:nvPr/>
            </p:nvSpPr>
            <p:spPr>
              <a:xfrm>
                <a:off x="4990107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1D29C086-E7C9-51D4-229F-F2DFCE776412}"/>
                  </a:ext>
                </a:extLst>
              </p:cNvPr>
              <p:cNvSpPr/>
              <p:nvPr/>
            </p:nvSpPr>
            <p:spPr>
              <a:xfrm>
                <a:off x="5452748" y="2503715"/>
                <a:ext cx="421793" cy="838199"/>
              </a:xfrm>
              <a:prstGeom prst="roundRect">
                <a:avLst/>
              </a:prstGeom>
              <a:grpFill/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56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CCEBA8D-D93A-2C78-3981-6F82855D5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8E58A0F-ADEF-393C-A3F7-6B7F3DC16DA1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4C233D5-39D6-A5F2-5379-A66366E2F64E}"/>
              </a:ext>
            </a:extLst>
          </p:cNvPr>
          <p:cNvSpPr txBox="1"/>
          <p:nvPr/>
        </p:nvSpPr>
        <p:spPr>
          <a:xfrm>
            <a:off x="1126874" y="29393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10 beads.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073C3BF1-6210-DEA1-BB01-A4EDD3E698A7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E42DD6F5-F9BB-6B04-9FED-BDE1CF739C8F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5324B4-D87D-0CD3-4B34-063D42AF11F4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A265FBC3-3624-2CD6-3C72-B5EAF8DE2786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172715-09B3-64EF-84CB-56BB9638CDFC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511C992-81DF-0447-CEDE-F79739C8A3D7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2683BF-D755-1757-4074-08807A1649C3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91B3DB-F954-4037-5D46-4CA8BB665DA7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A59815A-2FC3-8D94-6694-25CC3624E8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0" y="1546612"/>
            <a:ext cx="9189230" cy="167335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A618C8C-58BD-D1F9-BB8F-87C45B76E625}"/>
              </a:ext>
            </a:extLst>
          </p:cNvPr>
          <p:cNvGrpSpPr/>
          <p:nvPr/>
        </p:nvGrpSpPr>
        <p:grpSpPr>
          <a:xfrm>
            <a:off x="5023882" y="1940772"/>
            <a:ext cx="2776831" cy="838199"/>
            <a:chOff x="5023882" y="1940772"/>
            <a:chExt cx="2776831" cy="83819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31D2681-2980-7071-58EE-B3991244C2D8}"/>
                </a:ext>
              </a:extLst>
            </p:cNvPr>
            <p:cNvSpPr/>
            <p:nvPr/>
          </p:nvSpPr>
          <p:spPr>
            <a:xfrm>
              <a:off x="5023882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961612E-145C-41A8-B4CD-5D255D437127}"/>
                </a:ext>
              </a:extLst>
            </p:cNvPr>
            <p:cNvSpPr/>
            <p:nvPr/>
          </p:nvSpPr>
          <p:spPr>
            <a:xfrm>
              <a:off x="5338594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7185AF9-8043-1FD5-9F9C-63554A45E5DE}"/>
                </a:ext>
              </a:extLst>
            </p:cNvPr>
            <p:cNvSpPr/>
            <p:nvPr/>
          </p:nvSpPr>
          <p:spPr>
            <a:xfrm>
              <a:off x="5653306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F3279EE-1593-22DF-6425-109BC19EFB36}"/>
                </a:ext>
              </a:extLst>
            </p:cNvPr>
            <p:cNvSpPr/>
            <p:nvPr/>
          </p:nvSpPr>
          <p:spPr>
            <a:xfrm>
              <a:off x="5968018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D7D772D-DEC3-EFC0-1BDB-44FFF2880C6B}"/>
                </a:ext>
              </a:extLst>
            </p:cNvPr>
            <p:cNvSpPr/>
            <p:nvPr/>
          </p:nvSpPr>
          <p:spPr>
            <a:xfrm>
              <a:off x="6282729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5F47986-B136-9366-6FE8-888BBE478E12}"/>
                </a:ext>
              </a:extLst>
            </p:cNvPr>
            <p:cNvSpPr/>
            <p:nvPr/>
          </p:nvSpPr>
          <p:spPr>
            <a:xfrm>
              <a:off x="6569653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2DB8A5-0210-AB7E-20A5-25E48589D549}"/>
                </a:ext>
              </a:extLst>
            </p:cNvPr>
            <p:cNvSpPr/>
            <p:nvPr/>
          </p:nvSpPr>
          <p:spPr>
            <a:xfrm>
              <a:off x="6884365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2E90B45-9DB7-C078-2DC2-95AFDDE05633}"/>
                </a:ext>
              </a:extLst>
            </p:cNvPr>
            <p:cNvSpPr/>
            <p:nvPr/>
          </p:nvSpPr>
          <p:spPr>
            <a:xfrm>
              <a:off x="7199077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B402A64-A2C8-9F2F-F1BA-9944E3080298}"/>
                </a:ext>
              </a:extLst>
            </p:cNvPr>
            <p:cNvSpPr/>
            <p:nvPr/>
          </p:nvSpPr>
          <p:spPr>
            <a:xfrm>
              <a:off x="7513789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932F29-785E-7003-540F-4673401D3C59}"/>
              </a:ext>
            </a:extLst>
          </p:cNvPr>
          <p:cNvSpPr/>
          <p:nvPr/>
        </p:nvSpPr>
        <p:spPr>
          <a:xfrm>
            <a:off x="7828500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E821390-C8BD-E813-A287-7F001CB10C5E}"/>
              </a:ext>
            </a:extLst>
          </p:cNvPr>
          <p:cNvGrpSpPr/>
          <p:nvPr/>
        </p:nvGrpSpPr>
        <p:grpSpPr>
          <a:xfrm>
            <a:off x="4336441" y="1479080"/>
            <a:ext cx="4272708" cy="1808415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D65112E-86E3-C3A1-C2EF-777DEBB24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7964F57F-9EA0-7501-9984-66026D85ABB3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EB949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28646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-0.38837 -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60C1CB-4655-6662-8942-3DD52D9C7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BA18B63-6F61-7A05-8E25-15F67D378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B78D7E89-E433-066E-4ADF-9F1B8C34A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FA18A2C-FD3E-2961-54D4-7ACBEECCBF81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1EAFE6-C056-EE7D-72D2-20234A35E3DC}"/>
              </a:ext>
            </a:extLst>
          </p:cNvPr>
          <p:cNvSpPr txBox="1"/>
          <p:nvPr/>
        </p:nvSpPr>
        <p:spPr>
          <a:xfrm>
            <a:off x="1126874" y="29393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10 beads.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C79D3DAD-F7A6-2C4C-C9F4-4D45DE20A3A3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4B4F5DDD-B32F-0731-1E7B-0C0CED97DBA0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A1BD19-2368-AD1D-2783-F487657596C7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13A6FA62-80E6-BB2E-2FAF-24231D89D3AB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7BB5F7-2275-A0F5-7B78-74AB56BEAAA7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9CF1F1C-9B70-5EEF-70AD-132468160551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4486112-A7A8-2AE6-6B1A-DFCFBB4ABCE2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D501ED-6D48-3739-C3FB-84D0AA4565BE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6ABFE00-6C63-FD6E-7E1D-FCF444457A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0" y="1546612"/>
            <a:ext cx="9189230" cy="16733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C0E75E3-BE5C-81AC-16E3-B91F134FC06B}"/>
              </a:ext>
            </a:extLst>
          </p:cNvPr>
          <p:cNvGrpSpPr/>
          <p:nvPr/>
        </p:nvGrpSpPr>
        <p:grpSpPr>
          <a:xfrm>
            <a:off x="5023882" y="1940772"/>
            <a:ext cx="1545771" cy="838199"/>
            <a:chOff x="5023882" y="1940772"/>
            <a:chExt cx="1545771" cy="83819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E28D5AB-E13F-1C48-FB98-0008859EC23B}"/>
                </a:ext>
              </a:extLst>
            </p:cNvPr>
            <p:cNvSpPr/>
            <p:nvPr/>
          </p:nvSpPr>
          <p:spPr>
            <a:xfrm>
              <a:off x="5023882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9934729-EA9E-A60B-36B7-2314DAD330EE}"/>
                </a:ext>
              </a:extLst>
            </p:cNvPr>
            <p:cNvSpPr/>
            <p:nvPr/>
          </p:nvSpPr>
          <p:spPr>
            <a:xfrm>
              <a:off x="5338594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E748F6C-1F39-638D-5B36-771B4AF4D7F9}"/>
                </a:ext>
              </a:extLst>
            </p:cNvPr>
            <p:cNvSpPr/>
            <p:nvPr/>
          </p:nvSpPr>
          <p:spPr>
            <a:xfrm>
              <a:off x="5653306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A789E1-0DB0-49B7-316A-A4D6DC20368C}"/>
                </a:ext>
              </a:extLst>
            </p:cNvPr>
            <p:cNvSpPr/>
            <p:nvPr/>
          </p:nvSpPr>
          <p:spPr>
            <a:xfrm>
              <a:off x="5968018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BF393E5-A914-A79B-4D72-1E8805DB995E}"/>
                </a:ext>
              </a:extLst>
            </p:cNvPr>
            <p:cNvSpPr/>
            <p:nvPr/>
          </p:nvSpPr>
          <p:spPr>
            <a:xfrm>
              <a:off x="6282729" y="1940772"/>
              <a:ext cx="286924" cy="838199"/>
            </a:xfrm>
            <a:prstGeom prst="roundRect">
              <a:avLst/>
            </a:prstGeom>
            <a:solidFill>
              <a:srgbClr val="FF0000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ADF8C2-A012-A0C1-C747-C31A87F67132}"/>
              </a:ext>
            </a:extLst>
          </p:cNvPr>
          <p:cNvSpPr/>
          <p:nvPr/>
        </p:nvSpPr>
        <p:spPr>
          <a:xfrm>
            <a:off x="6569653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8538E0-DAA8-B8E4-F8C7-0847E37A2B87}"/>
              </a:ext>
            </a:extLst>
          </p:cNvPr>
          <p:cNvSpPr/>
          <p:nvPr/>
        </p:nvSpPr>
        <p:spPr>
          <a:xfrm>
            <a:off x="6884365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B700772-5669-8CC0-C8AD-4CF29B17D426}"/>
              </a:ext>
            </a:extLst>
          </p:cNvPr>
          <p:cNvSpPr/>
          <p:nvPr/>
        </p:nvSpPr>
        <p:spPr>
          <a:xfrm>
            <a:off x="7199077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DE7829-5710-3AB1-4406-E9A256A3A494}"/>
              </a:ext>
            </a:extLst>
          </p:cNvPr>
          <p:cNvSpPr/>
          <p:nvPr/>
        </p:nvSpPr>
        <p:spPr>
          <a:xfrm>
            <a:off x="7513789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06D4DC1-89C2-5AA5-F502-E2F45C629996}"/>
              </a:ext>
            </a:extLst>
          </p:cNvPr>
          <p:cNvSpPr/>
          <p:nvPr/>
        </p:nvSpPr>
        <p:spPr>
          <a:xfrm>
            <a:off x="7828500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45B85F-6150-560A-4593-FAA88EDFA6B3}"/>
              </a:ext>
            </a:extLst>
          </p:cNvPr>
          <p:cNvGrpSpPr/>
          <p:nvPr/>
        </p:nvGrpSpPr>
        <p:grpSpPr>
          <a:xfrm>
            <a:off x="4310225" y="1452919"/>
            <a:ext cx="4272708" cy="1808415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76D91A4-88D1-2882-FE03-ADD72A4D3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ABF15338-23D4-802D-2C43-250A2543AF6C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EB949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95943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41805 -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0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F8FD14-5FD1-8A64-382C-FB9F58504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68221D5-7AFF-6BD2-5EB8-B30AE4A4F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142C3219-785F-A01C-2B88-021B01E46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DE9EA49-5ABE-6475-70F8-5AC700D557BC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2B4930A-3FD4-AC21-A11D-46AFEC36E9FD}"/>
              </a:ext>
            </a:extLst>
          </p:cNvPr>
          <p:cNvSpPr txBox="1"/>
          <p:nvPr/>
        </p:nvSpPr>
        <p:spPr>
          <a:xfrm>
            <a:off x="1126874" y="29393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10 beads.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8767A5B1-7F25-2381-4877-B9E3AF41A527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CDE2C108-2370-ADC2-4E53-D904C1889AF7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90592BB-B89F-FB92-36BC-678B468BC9CB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641530A2-DFA9-A4BC-7131-B35FB0574A04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D40108-5ABC-ED77-09D1-3688831F0198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12EA1F6-35D7-1591-6010-BF1DBF4A22A9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9D877BA-4E5A-DBAA-0DB8-2FA0D9D5697B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41150E-6A2C-E116-90D4-7178F49B0E2B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A85B5F5-8317-A918-C0E6-728DFE71FD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0" y="1546612"/>
            <a:ext cx="9189230" cy="16733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81A16D2-EFEA-F1F8-81EC-E1B83246A60A}"/>
              </a:ext>
            </a:extLst>
          </p:cNvPr>
          <p:cNvGrpSpPr/>
          <p:nvPr/>
        </p:nvGrpSpPr>
        <p:grpSpPr>
          <a:xfrm>
            <a:off x="5023882" y="1940772"/>
            <a:ext cx="1832695" cy="838199"/>
            <a:chOff x="5023882" y="1940772"/>
            <a:chExt cx="1832695" cy="8381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BA95443-CB21-F112-FD68-85776542CE91}"/>
                </a:ext>
              </a:extLst>
            </p:cNvPr>
            <p:cNvGrpSpPr/>
            <p:nvPr/>
          </p:nvGrpSpPr>
          <p:grpSpPr>
            <a:xfrm>
              <a:off x="5023882" y="1940772"/>
              <a:ext cx="1545771" cy="838199"/>
              <a:chOff x="5023882" y="1940772"/>
              <a:chExt cx="1545771" cy="838199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FA1EC159-4B42-0E09-0B73-EFCA88D6A97D}"/>
                  </a:ext>
                </a:extLst>
              </p:cNvPr>
              <p:cNvSpPr/>
              <p:nvPr/>
            </p:nvSpPr>
            <p:spPr>
              <a:xfrm>
                <a:off x="5023882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7E5273C0-BD24-47D9-1521-07C25EF0CD36}"/>
                  </a:ext>
                </a:extLst>
              </p:cNvPr>
              <p:cNvSpPr/>
              <p:nvPr/>
            </p:nvSpPr>
            <p:spPr>
              <a:xfrm>
                <a:off x="5338594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04BB3D8-E640-3FA6-87BE-E38CCDE32083}"/>
                  </a:ext>
                </a:extLst>
              </p:cNvPr>
              <p:cNvSpPr/>
              <p:nvPr/>
            </p:nvSpPr>
            <p:spPr>
              <a:xfrm>
                <a:off x="5653306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62FEBB2B-EE3B-631C-0203-0F628E719D22}"/>
                  </a:ext>
                </a:extLst>
              </p:cNvPr>
              <p:cNvSpPr/>
              <p:nvPr/>
            </p:nvSpPr>
            <p:spPr>
              <a:xfrm>
                <a:off x="5968018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A1514585-5CF9-26E6-46B9-0916D11ED61B}"/>
                  </a:ext>
                </a:extLst>
              </p:cNvPr>
              <p:cNvSpPr/>
              <p:nvPr/>
            </p:nvSpPr>
            <p:spPr>
              <a:xfrm>
                <a:off x="6282729" y="1940772"/>
                <a:ext cx="286924" cy="838199"/>
              </a:xfrm>
              <a:prstGeom prst="roundRect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143F41D-83B1-379A-8FAA-B62E3BCDFF96}"/>
                </a:ext>
              </a:extLst>
            </p:cNvPr>
            <p:cNvSpPr/>
            <p:nvPr/>
          </p:nvSpPr>
          <p:spPr>
            <a:xfrm>
              <a:off x="6569653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848DC29-025C-1A5F-632D-48CAB8EC3A6D}"/>
              </a:ext>
            </a:extLst>
          </p:cNvPr>
          <p:cNvSpPr/>
          <p:nvPr/>
        </p:nvSpPr>
        <p:spPr>
          <a:xfrm>
            <a:off x="6884365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4BA719-C119-5606-A889-588CEADCC234}"/>
              </a:ext>
            </a:extLst>
          </p:cNvPr>
          <p:cNvSpPr/>
          <p:nvPr/>
        </p:nvSpPr>
        <p:spPr>
          <a:xfrm>
            <a:off x="7199077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6DBECA2-3141-557D-ADA9-6498B9225185}"/>
              </a:ext>
            </a:extLst>
          </p:cNvPr>
          <p:cNvSpPr/>
          <p:nvPr/>
        </p:nvSpPr>
        <p:spPr>
          <a:xfrm>
            <a:off x="7513789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43CF14A-6337-932F-7E79-60D0206F193B}"/>
              </a:ext>
            </a:extLst>
          </p:cNvPr>
          <p:cNvSpPr/>
          <p:nvPr/>
        </p:nvSpPr>
        <p:spPr>
          <a:xfrm>
            <a:off x="7828500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036AA69-421E-160C-501E-CE4DBC2D3EB5}"/>
              </a:ext>
            </a:extLst>
          </p:cNvPr>
          <p:cNvGrpSpPr/>
          <p:nvPr/>
        </p:nvGrpSpPr>
        <p:grpSpPr>
          <a:xfrm>
            <a:off x="4336441" y="1479080"/>
            <a:ext cx="4272708" cy="1808415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A5484C1-CCC9-CD30-252A-16AE12F36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556BA2B7-6633-38FD-126B-3BE105C2565E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EB949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6296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-0.40972 -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9DB191-2FFB-A39E-C9C4-943C378C4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F4BFB6E-B13E-275B-5659-A8739A6E8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16" name="Picture 1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A4167813-BECD-6A8C-DB62-7D8908FE7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0E65976-F411-07D0-CF3C-1EA5E7849D37}"/>
              </a:ext>
            </a:extLst>
          </p:cNvPr>
          <p:cNvSpPr txBox="1"/>
          <p:nvPr/>
        </p:nvSpPr>
        <p:spPr>
          <a:xfrm>
            <a:off x="1244525" y="339394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many are missing?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E183E0-D71A-2133-19A4-3D5D962DDD28}"/>
              </a:ext>
            </a:extLst>
          </p:cNvPr>
          <p:cNvSpPr txBox="1"/>
          <p:nvPr/>
        </p:nvSpPr>
        <p:spPr>
          <a:xfrm>
            <a:off x="1126874" y="293931"/>
            <a:ext cx="7525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There are 10 beads.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0A35D98B-B2B4-F0A1-B957-77C514017FCA}"/>
              </a:ext>
            </a:extLst>
          </p:cNvPr>
          <p:cNvSpPr/>
          <p:nvPr/>
        </p:nvSpPr>
        <p:spPr>
          <a:xfrm>
            <a:off x="539279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0405AB74-4A29-E96E-E14E-B6B84AA3BF1A}"/>
              </a:ext>
            </a:extLst>
          </p:cNvPr>
          <p:cNvSpPr/>
          <p:nvPr/>
        </p:nvSpPr>
        <p:spPr>
          <a:xfrm>
            <a:off x="3354085" y="5405081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CB106FE-D26C-09F6-29F3-468796643A8D}"/>
              </a:ext>
            </a:extLst>
          </p:cNvPr>
          <p:cNvCxnSpPr>
            <a:cxnSpLocks/>
            <a:stCxn id="25" idx="0"/>
            <a:endCxn id="23" idx="3"/>
          </p:cNvCxnSpPr>
          <p:nvPr/>
        </p:nvCxnSpPr>
        <p:spPr>
          <a:xfrm flipV="1">
            <a:off x="3894085" y="4872517"/>
            <a:ext cx="57430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1D72BA5C-53DA-30C6-A039-ED3F648930E7}"/>
              </a:ext>
            </a:extLst>
          </p:cNvPr>
          <p:cNvSpPr/>
          <p:nvPr/>
        </p:nvSpPr>
        <p:spPr>
          <a:xfrm>
            <a:off x="4310225" y="3950679"/>
            <a:ext cx="1080000" cy="1080000"/>
          </a:xfrm>
          <a:prstGeom prst="flowChartConnector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03A1A3C-75E5-3343-DB93-3D8FB607A2B9}"/>
              </a:ext>
            </a:extLst>
          </p:cNvPr>
          <p:cNvSpPr/>
          <p:nvPr/>
        </p:nvSpPr>
        <p:spPr>
          <a:xfrm>
            <a:off x="3842716" y="400623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11CFEF8-2C2D-C78C-55CB-4FD18F560E91}"/>
              </a:ext>
            </a:extLst>
          </p:cNvPr>
          <p:cNvSpPr/>
          <p:nvPr/>
        </p:nvSpPr>
        <p:spPr>
          <a:xfrm>
            <a:off x="2882143" y="54453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7CA0CDA-856D-18CC-4854-19FEFFF9CDDA}"/>
              </a:ext>
            </a:extLst>
          </p:cNvPr>
          <p:cNvSpPr/>
          <p:nvPr/>
        </p:nvSpPr>
        <p:spPr>
          <a:xfrm>
            <a:off x="4942399" y="5462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C1E6AA-AD7F-5C59-3E6E-29B4DA8D77BE}"/>
              </a:ext>
            </a:extLst>
          </p:cNvPr>
          <p:cNvCxnSpPr>
            <a:cxnSpLocks/>
            <a:stCxn id="23" idx="5"/>
            <a:endCxn id="24" idx="0"/>
          </p:cNvCxnSpPr>
          <p:nvPr/>
        </p:nvCxnSpPr>
        <p:spPr>
          <a:xfrm>
            <a:off x="5232063" y="4872517"/>
            <a:ext cx="700732" cy="53256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D90DC35-9514-D52F-D693-C873952C44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0" t="31850" r="8496" b="40700"/>
          <a:stretch>
            <a:fillRect/>
          </a:stretch>
        </p:blipFill>
        <p:spPr>
          <a:xfrm>
            <a:off x="0" y="1546612"/>
            <a:ext cx="9189230" cy="16733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1063A2F-9268-465F-D0B6-DD1ED1267090}"/>
              </a:ext>
            </a:extLst>
          </p:cNvPr>
          <p:cNvGrpSpPr/>
          <p:nvPr/>
        </p:nvGrpSpPr>
        <p:grpSpPr>
          <a:xfrm>
            <a:off x="5023882" y="1940772"/>
            <a:ext cx="2462119" cy="838199"/>
            <a:chOff x="5023882" y="1940772"/>
            <a:chExt cx="2462119" cy="83819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7DD3EE-04E2-F112-F654-A4A65F682CB5}"/>
                </a:ext>
              </a:extLst>
            </p:cNvPr>
            <p:cNvGrpSpPr/>
            <p:nvPr/>
          </p:nvGrpSpPr>
          <p:grpSpPr>
            <a:xfrm>
              <a:off x="5023882" y="1940772"/>
              <a:ext cx="1832695" cy="838199"/>
              <a:chOff x="5023882" y="1940772"/>
              <a:chExt cx="1832695" cy="838199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74BBB16-6266-1B03-7550-C06C2B61C3BF}"/>
                  </a:ext>
                </a:extLst>
              </p:cNvPr>
              <p:cNvGrpSpPr/>
              <p:nvPr/>
            </p:nvGrpSpPr>
            <p:grpSpPr>
              <a:xfrm>
                <a:off x="5023882" y="1940772"/>
                <a:ext cx="1545771" cy="838199"/>
                <a:chOff x="5023882" y="1940772"/>
                <a:chExt cx="1545771" cy="838199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9B99243B-96B8-1002-696A-7B41B66EA2BB}"/>
                    </a:ext>
                  </a:extLst>
                </p:cNvPr>
                <p:cNvSpPr/>
                <p:nvPr/>
              </p:nvSpPr>
              <p:spPr>
                <a:xfrm>
                  <a:off x="5023882" y="1940772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140DA020-1345-CBAC-7371-3A5E075EA7EA}"/>
                    </a:ext>
                  </a:extLst>
                </p:cNvPr>
                <p:cNvSpPr/>
                <p:nvPr/>
              </p:nvSpPr>
              <p:spPr>
                <a:xfrm>
                  <a:off x="5338594" y="1940772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F4CD02D3-56C9-A6D0-6A15-3103133F6FE1}"/>
                    </a:ext>
                  </a:extLst>
                </p:cNvPr>
                <p:cNvSpPr/>
                <p:nvPr/>
              </p:nvSpPr>
              <p:spPr>
                <a:xfrm>
                  <a:off x="5653306" y="1940772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A1FBB722-BA04-2C32-DB8B-EAE47BDA0D85}"/>
                    </a:ext>
                  </a:extLst>
                </p:cNvPr>
                <p:cNvSpPr/>
                <p:nvPr/>
              </p:nvSpPr>
              <p:spPr>
                <a:xfrm>
                  <a:off x="5968018" y="1940772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8B9E454A-FE3D-B607-1508-FE20DC34D750}"/>
                    </a:ext>
                  </a:extLst>
                </p:cNvPr>
                <p:cNvSpPr/>
                <p:nvPr/>
              </p:nvSpPr>
              <p:spPr>
                <a:xfrm>
                  <a:off x="6282729" y="1940772"/>
                  <a:ext cx="286924" cy="838199"/>
                </a:xfrm>
                <a:prstGeom prst="roundRect">
                  <a:avLst/>
                </a:prstGeom>
                <a:solidFill>
                  <a:srgbClr val="FF0000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3CED7A4B-3AF4-581E-EA1F-69A83943DB38}"/>
                  </a:ext>
                </a:extLst>
              </p:cNvPr>
              <p:cNvSpPr/>
              <p:nvPr/>
            </p:nvSpPr>
            <p:spPr>
              <a:xfrm>
                <a:off x="6569653" y="1940772"/>
                <a:ext cx="286924" cy="838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05F2355-0AAB-2852-7A69-DC1EE28CC726}"/>
                </a:ext>
              </a:extLst>
            </p:cNvPr>
            <p:cNvSpPr/>
            <p:nvPr/>
          </p:nvSpPr>
          <p:spPr>
            <a:xfrm>
              <a:off x="6884365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95C3F85-C70F-6114-4AB6-967464526139}"/>
                </a:ext>
              </a:extLst>
            </p:cNvPr>
            <p:cNvSpPr/>
            <p:nvPr/>
          </p:nvSpPr>
          <p:spPr>
            <a:xfrm>
              <a:off x="7199077" y="1940772"/>
              <a:ext cx="286924" cy="83819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79CABD4-A1DE-767D-F8BE-A6199F97E9F3}"/>
              </a:ext>
            </a:extLst>
          </p:cNvPr>
          <p:cNvSpPr/>
          <p:nvPr/>
        </p:nvSpPr>
        <p:spPr>
          <a:xfrm>
            <a:off x="7513789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361C0D4-34E9-8C32-26B4-234A3B5A77F9}"/>
              </a:ext>
            </a:extLst>
          </p:cNvPr>
          <p:cNvSpPr/>
          <p:nvPr/>
        </p:nvSpPr>
        <p:spPr>
          <a:xfrm>
            <a:off x="7828500" y="1940772"/>
            <a:ext cx="286924" cy="83819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11EF55D-6998-0C8C-E887-D615C36C0571}"/>
              </a:ext>
            </a:extLst>
          </p:cNvPr>
          <p:cNvGrpSpPr/>
          <p:nvPr/>
        </p:nvGrpSpPr>
        <p:grpSpPr>
          <a:xfrm>
            <a:off x="4310225" y="1479080"/>
            <a:ext cx="4272708" cy="1808415"/>
            <a:chOff x="-3254461" y="764458"/>
            <a:chExt cx="5191432" cy="513174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EBD0AD8-81F6-25FA-FC2D-DDC60B87A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3254461" y="764458"/>
              <a:ext cx="5191432" cy="5131743"/>
            </a:xfrm>
            <a:prstGeom prst="rect">
              <a:avLst/>
            </a:prstGeom>
          </p:spPr>
        </p:pic>
        <p:sp>
          <p:nvSpPr>
            <p:cNvPr id="39" name="Rectangle: Single Corner Rounded 38">
              <a:extLst>
                <a:ext uri="{FF2B5EF4-FFF2-40B4-BE49-F238E27FC236}">
                  <a16:creationId xmlns:a16="http://schemas.microsoft.com/office/drawing/2014/main" id="{F1109F8E-DA61-1DB8-E568-F947ECCEB89A}"/>
                </a:ext>
              </a:extLst>
            </p:cNvPr>
            <p:cNvSpPr/>
            <p:nvPr/>
          </p:nvSpPr>
          <p:spPr>
            <a:xfrm>
              <a:off x="-2587993" y="1669879"/>
              <a:ext cx="3858495" cy="3461866"/>
            </a:xfrm>
            <a:prstGeom prst="round1Rect">
              <a:avLst>
                <a:gd name="adj" fmla="val 194"/>
              </a:avLst>
            </a:prstGeom>
            <a:solidFill>
              <a:srgbClr val="EB949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59233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L -0.41597 -0.005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9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4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92" y="168302"/>
            <a:ext cx="1327676" cy="1327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10761-35A6-E1F7-DDEF-C34A16B21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68" y="906036"/>
            <a:ext cx="7059168" cy="469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97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492</TotalTime>
  <Words>89</Words>
  <Application>Microsoft Office PowerPoint</Application>
  <PresentationFormat>On-screen Show (4:3)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27</cp:revision>
  <dcterms:created xsi:type="dcterms:W3CDTF">2013-01-27T09:14:16Z</dcterms:created>
  <dcterms:modified xsi:type="dcterms:W3CDTF">2026-04-24T06:21:39Z</dcterms:modified>
  <cp:category/>
</cp:coreProperties>
</file>